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 id="214748365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3" roundtripDataSignature="AMtx7mjnFw8olH6yT8dKQIjYNKzc4M2XJ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23" Type="http://customschemas.google.com/relationships/presentationmetadata" Target="meta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Alex</a:t>
            </a:r>
            <a:endParaRPr/>
          </a:p>
          <a:p>
            <a:pPr indent="0" lvl="0" marL="0" rtl="0" algn="l">
              <a:spcBef>
                <a:spcPts val="0"/>
              </a:spcBef>
              <a:spcAft>
                <a:spcPts val="0"/>
              </a:spcAft>
              <a:buNone/>
            </a:pPr>
            <a:r>
              <a:rPr lang="en-US"/>
              <a:t>Hello, we are Dances with Data, and this is our </a:t>
            </a:r>
            <a:r>
              <a:rPr lang="en-US"/>
              <a:t>presentation</a:t>
            </a:r>
            <a:r>
              <a:rPr lang="en-US"/>
              <a:t> on how to increase game attendance here, at Target Field.</a:t>
            </a:r>
            <a:endParaRPr/>
          </a:p>
          <a:p>
            <a:pPr indent="0" lvl="0" marL="0" rtl="0" algn="l">
              <a:spcBef>
                <a:spcPts val="0"/>
              </a:spcBef>
              <a:spcAft>
                <a:spcPts val="0"/>
              </a:spcAft>
              <a:buNone/>
            </a:pPr>
            <a:r>
              <a:t/>
            </a:r>
            <a:endParaRPr/>
          </a:p>
        </p:txBody>
      </p:sp>
      <p:sp>
        <p:nvSpPr>
          <p:cNvPr id="110" name="Google Shape;11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2656538598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ALex</a:t>
            </a:r>
            <a:endParaRPr/>
          </a:p>
        </p:txBody>
      </p:sp>
      <p:sp>
        <p:nvSpPr>
          <p:cNvPr id="224" name="Google Shape;224;g2265653859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311150" lvl="0" marL="457200" rtl="0" algn="l">
              <a:spcBef>
                <a:spcPts val="0"/>
              </a:spcBef>
              <a:spcAft>
                <a:spcPts val="0"/>
              </a:spcAft>
              <a:buClr>
                <a:schemeClr val="dk1"/>
              </a:buClr>
              <a:buSzPts val="1300"/>
              <a:buChar char="●"/>
            </a:pPr>
            <a:r>
              <a:rPr lang="en-US" sz="1300">
                <a:latin typeface="Avenir"/>
                <a:ea typeface="Avenir"/>
                <a:cs typeface="Avenir"/>
                <a:sym typeface="Avenir"/>
              </a:rPr>
              <a:t>More Promos more attendance companies want to give free promos at twins or pay to give promos at twins games for more exposure. Does wonders for our attendance, imagine what it will do for your product sales</a:t>
            </a:r>
            <a:endParaRPr sz="1300">
              <a:latin typeface="Avenir"/>
              <a:ea typeface="Avenir"/>
              <a:cs typeface="Avenir"/>
              <a:sym typeface="Avenir"/>
            </a:endParaRPr>
          </a:p>
          <a:p>
            <a:pPr indent="-311150" lvl="0" marL="457200" rtl="0" algn="l">
              <a:spcBef>
                <a:spcPts val="0"/>
              </a:spcBef>
              <a:spcAft>
                <a:spcPts val="0"/>
              </a:spcAft>
              <a:buClr>
                <a:srgbClr val="FEFEFE"/>
              </a:buClr>
              <a:buSzPts val="1300"/>
              <a:buFont typeface="Avenir"/>
              <a:buChar char="●"/>
            </a:pPr>
            <a:r>
              <a:rPr lang="en-US" sz="1300">
                <a:latin typeface="Avenir"/>
                <a:ea typeface="Avenir"/>
                <a:cs typeface="Avenir"/>
                <a:sym typeface="Avenir"/>
              </a:rPr>
              <a:t>Players that are home grown gain a lot of popularity among fans. People are more willing to go see a home grown player they have a connection with play than an outside player. Marketing around certain players is incredibly important.</a:t>
            </a:r>
            <a:endParaRPr sz="1300">
              <a:latin typeface="Avenir"/>
              <a:ea typeface="Avenir"/>
              <a:cs typeface="Avenir"/>
              <a:sym typeface="Avenir"/>
            </a:endParaRPr>
          </a:p>
          <a:p>
            <a:pPr indent="-311150" lvl="0" marL="457200" rtl="0" algn="l">
              <a:spcBef>
                <a:spcPts val="0"/>
              </a:spcBef>
              <a:spcAft>
                <a:spcPts val="0"/>
              </a:spcAft>
              <a:buClr>
                <a:srgbClr val="FEFEFE"/>
              </a:buClr>
              <a:buSzPts val="1300"/>
              <a:buFont typeface="Avenir"/>
              <a:buChar char="●"/>
            </a:pPr>
            <a:r>
              <a:rPr lang="en-US" sz="1300">
                <a:latin typeface="Avenir"/>
                <a:ea typeface="Avenir"/>
                <a:cs typeface="Avenir"/>
                <a:sym typeface="Avenir"/>
              </a:rPr>
              <a:t>Gamification examples free games free beer get them back to the stadium, social media network addiction</a:t>
            </a:r>
            <a:endParaRPr sz="1300">
              <a:latin typeface="Avenir"/>
              <a:ea typeface="Avenir"/>
              <a:cs typeface="Avenir"/>
              <a:sym typeface="Avenir"/>
            </a:endParaRPr>
          </a:p>
        </p:txBody>
      </p:sp>
      <p:sp>
        <p:nvSpPr>
          <p:cNvPr id="234" name="Google Shape;23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 name="Google Shape;244;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There is a potential for an entirely different experience this year and the twins should be at the forefront of it. </a:t>
            </a:r>
            <a:endParaRPr/>
          </a:p>
        </p:txBody>
      </p:sp>
      <p:sp>
        <p:nvSpPr>
          <p:cNvPr id="245" name="Google Shape;245;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Alex</a:t>
            </a:r>
            <a:endParaRPr/>
          </a:p>
          <a:p>
            <a:pPr indent="0" lvl="0" marL="0" rtl="0" algn="l">
              <a:spcBef>
                <a:spcPts val="0"/>
              </a:spcBef>
              <a:spcAft>
                <a:spcPts val="0"/>
              </a:spcAft>
              <a:buNone/>
            </a:pPr>
            <a:r>
              <a:rPr lang="en-US"/>
              <a:t>There are 162 games in the MLB seasons</a:t>
            </a:r>
            <a:endParaRPr/>
          </a:p>
          <a:p>
            <a:pPr indent="0" lvl="0" marL="0" rtl="0" algn="l">
              <a:spcBef>
                <a:spcPts val="0"/>
              </a:spcBef>
              <a:spcAft>
                <a:spcPts val="0"/>
              </a:spcAft>
              <a:buNone/>
            </a:pPr>
            <a:r>
              <a:rPr lang="en-US"/>
              <a:t>Twins at .58</a:t>
            </a:r>
            <a:endParaRPr/>
          </a:p>
          <a:p>
            <a:pPr indent="0" lvl="0" marL="0" rtl="0" algn="l">
              <a:spcBef>
                <a:spcPts val="0"/>
              </a:spcBef>
              <a:spcAft>
                <a:spcPts val="0"/>
              </a:spcAft>
              <a:buNone/>
            </a:pPr>
            <a:r>
              <a:rPr lang="en-US"/>
              <a:t>Around 81 of these are home games, provides </a:t>
            </a:r>
            <a:r>
              <a:rPr lang="en-US"/>
              <a:t>chance</a:t>
            </a:r>
            <a:r>
              <a:rPr lang="en-US"/>
              <a:t> to experiment and profit</a:t>
            </a:r>
            <a:endParaRPr/>
          </a:p>
          <a:p>
            <a:pPr indent="0" lvl="0" marL="0" rtl="0" algn="l">
              <a:spcBef>
                <a:spcPts val="0"/>
              </a:spcBef>
              <a:spcAft>
                <a:spcPts val="0"/>
              </a:spcAft>
              <a:buNone/>
            </a:pPr>
            <a:r>
              <a:rPr lang="en-US"/>
              <a:t>16.6% stadium</a:t>
            </a:r>
            <a:endParaRPr/>
          </a:p>
          <a:p>
            <a:pPr indent="0" lvl="0" marL="0" rtl="0" algn="l">
              <a:spcBef>
                <a:spcPts val="0"/>
              </a:spcBef>
              <a:spcAft>
                <a:spcPts val="0"/>
              </a:spcAft>
              <a:buNone/>
            </a:pPr>
            <a:r>
              <a:rPr lang="en-US"/>
              <a:t>Room for growth, twins have the capacity to handle it</a:t>
            </a:r>
            <a:endParaRPr/>
          </a:p>
        </p:txBody>
      </p:sp>
      <p:sp>
        <p:nvSpPr>
          <p:cNvPr id="119" name="Google Shape;11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Alex</a:t>
            </a:r>
            <a:endParaRPr/>
          </a:p>
          <a:p>
            <a:pPr indent="0" lvl="0" marL="0" rtl="0" algn="l">
              <a:spcBef>
                <a:spcPts val="0"/>
              </a:spcBef>
              <a:spcAft>
                <a:spcPts val="0"/>
              </a:spcAft>
              <a:buNone/>
            </a:pPr>
            <a:r>
              <a:t/>
            </a:r>
            <a:endParaRPr/>
          </a:p>
        </p:txBody>
      </p:sp>
      <p:sp>
        <p:nvSpPr>
          <p:cNvPr id="131" name="Google Shape;13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ctr">
              <a:lnSpc>
                <a:spcPct val="90000"/>
              </a:lnSpc>
              <a:spcBef>
                <a:spcPts val="0"/>
              </a:spcBef>
              <a:spcAft>
                <a:spcPts val="0"/>
              </a:spcAft>
              <a:buNone/>
            </a:pPr>
            <a:r>
              <a:rPr lang="en-US" sz="2200">
                <a:latin typeface="Avenir"/>
                <a:ea typeface="Avenir"/>
                <a:cs typeface="Avenir"/>
                <a:sym typeface="Avenir"/>
              </a:rPr>
              <a:t>After comparing different whether data vs attendance, we concluded that factors like </a:t>
            </a:r>
            <a:r>
              <a:rPr lang="en-US" sz="2200">
                <a:latin typeface="Avenir"/>
                <a:ea typeface="Avenir"/>
                <a:cs typeface="Avenir"/>
                <a:sym typeface="Avenir"/>
              </a:rPr>
              <a:t>precipitation</a:t>
            </a:r>
            <a:r>
              <a:rPr lang="en-US" sz="2200">
                <a:latin typeface="Avenir"/>
                <a:ea typeface="Avenir"/>
                <a:cs typeface="Avenir"/>
                <a:sym typeface="Avenir"/>
              </a:rPr>
              <a:t> on game days does not have statistical significance, but an increase in average </a:t>
            </a:r>
            <a:r>
              <a:rPr lang="en-US" sz="2200">
                <a:latin typeface="Avenir"/>
                <a:ea typeface="Avenir"/>
                <a:cs typeface="Avenir"/>
                <a:sym typeface="Avenir"/>
              </a:rPr>
              <a:t>temperature</a:t>
            </a:r>
            <a:r>
              <a:rPr lang="en-US" sz="2200">
                <a:latin typeface="Avenir"/>
                <a:ea typeface="Avenir"/>
                <a:cs typeface="Avenir"/>
                <a:sym typeface="Avenir"/>
              </a:rPr>
              <a:t> does have an effect on increased </a:t>
            </a:r>
            <a:r>
              <a:rPr lang="en-US" sz="2200">
                <a:latin typeface="Avenir"/>
                <a:ea typeface="Avenir"/>
                <a:cs typeface="Avenir"/>
                <a:sym typeface="Avenir"/>
              </a:rPr>
              <a:t>attendance</a:t>
            </a:r>
            <a:r>
              <a:rPr lang="en-US" sz="2200">
                <a:latin typeface="Avenir"/>
                <a:ea typeface="Avenir"/>
                <a:cs typeface="Avenir"/>
                <a:sym typeface="Avenir"/>
              </a:rPr>
              <a:t>.</a:t>
            </a:r>
            <a:endParaRPr sz="2200">
              <a:latin typeface="Avenir"/>
              <a:ea typeface="Avenir"/>
              <a:cs typeface="Avenir"/>
              <a:sym typeface="Avenir"/>
            </a:endParaRPr>
          </a:p>
          <a:p>
            <a:pPr indent="0" lvl="0" marL="0" rtl="0" algn="ctr">
              <a:lnSpc>
                <a:spcPct val="90000"/>
              </a:lnSpc>
              <a:spcBef>
                <a:spcPts val="0"/>
              </a:spcBef>
              <a:spcAft>
                <a:spcPts val="0"/>
              </a:spcAft>
              <a:buNone/>
            </a:pPr>
            <a:r>
              <a:rPr lang="en-US" sz="2200">
                <a:latin typeface="Avenir"/>
                <a:ea typeface="Avenir"/>
                <a:cs typeface="Avenir"/>
                <a:sym typeface="Avenir"/>
              </a:rPr>
              <a:t>The </a:t>
            </a:r>
            <a:r>
              <a:rPr lang="en-US" sz="2200">
                <a:latin typeface="Avenir"/>
                <a:ea typeface="Avenir"/>
                <a:cs typeface="Avenir"/>
                <a:sym typeface="Avenir"/>
              </a:rPr>
              <a:t>MLB correlation coefficient: .09, Twins correlation coefficient: .48</a:t>
            </a:r>
            <a:endParaRPr sz="2200">
              <a:latin typeface="Avenir"/>
              <a:ea typeface="Avenir"/>
              <a:cs typeface="Avenir"/>
              <a:sym typeface="Avenir"/>
            </a:endParaRPr>
          </a:p>
          <a:p>
            <a:pPr indent="0" lvl="0" marL="0" rtl="0" algn="ctr">
              <a:lnSpc>
                <a:spcPct val="90000"/>
              </a:lnSpc>
              <a:spcBef>
                <a:spcPts val="0"/>
              </a:spcBef>
              <a:spcAft>
                <a:spcPts val="0"/>
              </a:spcAft>
              <a:buNone/>
            </a:pPr>
            <a:r>
              <a:t/>
            </a:r>
            <a:endParaRPr sz="2200">
              <a:latin typeface="Avenir"/>
              <a:ea typeface="Avenir"/>
              <a:cs typeface="Avenir"/>
              <a:sym typeface="Avenir"/>
            </a:endParaRPr>
          </a:p>
          <a:p>
            <a:pPr indent="0" lvl="0" marL="0" rtl="0" algn="l">
              <a:lnSpc>
                <a:spcPct val="90000"/>
              </a:lnSpc>
              <a:spcBef>
                <a:spcPts val="0"/>
              </a:spcBef>
              <a:spcAft>
                <a:spcPts val="0"/>
              </a:spcAft>
              <a:buNone/>
            </a:pPr>
            <a:r>
              <a:rPr lang="en-US" sz="2200">
                <a:latin typeface="Avenir"/>
                <a:ea typeface="Avenir"/>
                <a:cs typeface="Avenir"/>
                <a:sym typeface="Avenir"/>
              </a:rPr>
              <a:t>This means that temperature does not have an effect on attendance for the league overall, but for the twins it is much more important because of large temperature variation.</a:t>
            </a:r>
            <a:endParaRPr sz="2200">
              <a:latin typeface="Avenir"/>
              <a:ea typeface="Avenir"/>
              <a:cs typeface="Avenir"/>
              <a:sym typeface="Avenir"/>
            </a:endParaRPr>
          </a:p>
          <a:p>
            <a:pPr indent="0" lvl="0" marL="0" rtl="0" algn="l">
              <a:lnSpc>
                <a:spcPct val="90000"/>
              </a:lnSpc>
              <a:spcBef>
                <a:spcPts val="0"/>
              </a:spcBef>
              <a:spcAft>
                <a:spcPts val="0"/>
              </a:spcAft>
              <a:buNone/>
            </a:pPr>
            <a:r>
              <a:t/>
            </a:r>
            <a:endParaRPr sz="2200">
              <a:latin typeface="Avenir"/>
              <a:ea typeface="Avenir"/>
              <a:cs typeface="Avenir"/>
              <a:sym typeface="Avenir"/>
            </a:endParaRPr>
          </a:p>
          <a:p>
            <a:pPr indent="0" lvl="0" marL="0" rtl="0" algn="l">
              <a:lnSpc>
                <a:spcPct val="90000"/>
              </a:lnSpc>
              <a:spcBef>
                <a:spcPts val="0"/>
              </a:spcBef>
              <a:spcAft>
                <a:spcPts val="0"/>
              </a:spcAft>
              <a:buNone/>
            </a:pPr>
            <a:r>
              <a:t/>
            </a:r>
            <a:endParaRPr sz="2200">
              <a:latin typeface="Avenir"/>
              <a:ea typeface="Avenir"/>
              <a:cs typeface="Avenir"/>
              <a:sym typeface="Avenir"/>
            </a:endParaRPr>
          </a:p>
          <a:p>
            <a:pPr indent="0" lvl="0" marL="0" rtl="0" algn="l">
              <a:lnSpc>
                <a:spcPct val="90000"/>
              </a:lnSpc>
              <a:spcBef>
                <a:spcPts val="0"/>
              </a:spcBef>
              <a:spcAft>
                <a:spcPts val="0"/>
              </a:spcAft>
              <a:buNone/>
            </a:pPr>
            <a:r>
              <a:t/>
            </a:r>
            <a:endParaRPr sz="2200">
              <a:latin typeface="Avenir"/>
              <a:ea typeface="Avenir"/>
              <a:cs typeface="Avenir"/>
              <a:sym typeface="Avenir"/>
            </a:endParaRPr>
          </a:p>
          <a:p>
            <a:pPr indent="0" lvl="0" marL="0" rtl="0" algn="l">
              <a:lnSpc>
                <a:spcPct val="90000"/>
              </a:lnSpc>
              <a:spcBef>
                <a:spcPts val="0"/>
              </a:spcBef>
              <a:spcAft>
                <a:spcPts val="0"/>
              </a:spcAft>
              <a:buNone/>
            </a:pPr>
            <a:r>
              <a:rPr lang="en-US" sz="2200">
                <a:latin typeface="Avenir"/>
                <a:ea typeface="Avenir"/>
                <a:cs typeface="Avenir"/>
                <a:sym typeface="Avenir"/>
              </a:rPr>
              <a:t>Other weather data, precipitation not significant</a:t>
            </a:r>
            <a:endParaRPr sz="2200">
              <a:latin typeface="Avenir"/>
              <a:ea typeface="Avenir"/>
              <a:cs typeface="Avenir"/>
              <a:sym typeface="Avenir"/>
            </a:endParaRPr>
          </a:p>
          <a:p>
            <a:pPr indent="0" lvl="0" marL="0" rtl="0" algn="l">
              <a:lnSpc>
                <a:spcPct val="90000"/>
              </a:lnSpc>
              <a:spcBef>
                <a:spcPts val="0"/>
              </a:spcBef>
              <a:spcAft>
                <a:spcPts val="0"/>
              </a:spcAft>
              <a:buNone/>
            </a:pPr>
            <a:r>
              <a:rPr lang="en-US" sz="2200">
                <a:latin typeface="Avenir"/>
                <a:ea typeface="Avenir"/>
                <a:cs typeface="Avenir"/>
                <a:sym typeface="Avenir"/>
              </a:rPr>
              <a:t>.09 vs .48</a:t>
            </a:r>
            <a:endParaRPr sz="2200">
              <a:latin typeface="Avenir"/>
              <a:ea typeface="Avenir"/>
              <a:cs typeface="Avenir"/>
              <a:sym typeface="Avenir"/>
            </a:endParaRPr>
          </a:p>
          <a:p>
            <a:pPr indent="0" lvl="0" marL="0" rtl="0" algn="l">
              <a:lnSpc>
                <a:spcPct val="90000"/>
              </a:lnSpc>
              <a:spcBef>
                <a:spcPts val="0"/>
              </a:spcBef>
              <a:spcAft>
                <a:spcPts val="0"/>
              </a:spcAft>
              <a:buNone/>
            </a:pPr>
            <a:r>
              <a:rPr lang="en-US" sz="2200">
                <a:latin typeface="Avenir"/>
                <a:ea typeface="Avenir"/>
                <a:cs typeface="Avenir"/>
                <a:sym typeface="Avenir"/>
              </a:rPr>
              <a:t>Not league, yes twins</a:t>
            </a:r>
            <a:endParaRPr sz="2200">
              <a:latin typeface="Avenir"/>
              <a:ea typeface="Avenir"/>
              <a:cs typeface="Avenir"/>
              <a:sym typeface="Avenir"/>
            </a:endParaRPr>
          </a:p>
          <a:p>
            <a:pPr indent="0" lvl="0" marL="0" rtl="0" algn="ctr">
              <a:lnSpc>
                <a:spcPct val="90000"/>
              </a:lnSpc>
              <a:spcBef>
                <a:spcPts val="0"/>
              </a:spcBef>
              <a:spcAft>
                <a:spcPts val="0"/>
              </a:spcAft>
              <a:buClr>
                <a:schemeClr val="lt1"/>
              </a:buClr>
              <a:buSzPts val="2600"/>
              <a:buFont typeface="Avenir"/>
              <a:buNone/>
            </a:pPr>
            <a:r>
              <a:t/>
            </a:r>
            <a:endParaRPr sz="2600">
              <a:solidFill>
                <a:schemeClr val="lt1"/>
              </a:solidFill>
              <a:latin typeface="Avenir"/>
              <a:ea typeface="Avenir"/>
              <a:cs typeface="Avenir"/>
              <a:sym typeface="Avenir"/>
            </a:endParaRPr>
          </a:p>
        </p:txBody>
      </p:sp>
      <p:sp>
        <p:nvSpPr>
          <p:cNvPr id="141" name="Google Shape;14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Here we looked into the effect of promotions for twins attendance using an ordinary least </a:t>
            </a:r>
            <a:r>
              <a:rPr lang="en-US"/>
              <a:t>square’s regression that </a:t>
            </a:r>
            <a:r>
              <a:rPr lang="en-US"/>
              <a:t>Holds all other variabls constant for coeffictient. </a:t>
            </a:r>
            <a:endParaRPr/>
          </a:p>
          <a:p>
            <a:pPr indent="0" lvl="0" marL="0" rtl="0" algn="l">
              <a:spcBef>
                <a:spcPts val="0"/>
              </a:spcBef>
              <a:spcAft>
                <a:spcPts val="0"/>
              </a:spcAft>
              <a:buNone/>
            </a:pPr>
            <a:r>
              <a:rPr lang="en-US"/>
              <a:t>We then compared that to </a:t>
            </a:r>
            <a:r>
              <a:rPr lang="en-US"/>
              <a:t>the effect of bobble head promotions for the dodgers.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The twins had 23 total 2022 season promos Twins which increased attendance by around 3000 people per game. The dodgers had 16 bobblehead specific promos during the same season which resulted in a 5,500 increase in attendance per game.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Therefore, we concluded that by making more </a:t>
            </a:r>
            <a:r>
              <a:rPr lang="en-US"/>
              <a:t>bobblehead</a:t>
            </a:r>
            <a:r>
              <a:rPr lang="en-US"/>
              <a:t> promotions the twins could increase revenue by as much as 10 million.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2" name="Google Shape;15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Next we used an </a:t>
            </a:r>
            <a:r>
              <a:rPr lang="en-US"/>
              <a:t>ordinary least squares regression to compare the effect of day </a:t>
            </a:r>
            <a:r>
              <a:rPr lang="en-US"/>
              <a:t>of the week on </a:t>
            </a:r>
            <a:r>
              <a:rPr lang="en-US"/>
              <a:t>attendance.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found that Monday was the worst performer on attendance and because of that we recommend increasing promotions on Monday. </a:t>
            </a:r>
            <a:endParaRPr/>
          </a:p>
          <a:p>
            <a:pPr indent="0" lvl="0" marL="0" rtl="0" algn="l">
              <a:spcBef>
                <a:spcPts val="0"/>
              </a:spcBef>
              <a:spcAft>
                <a:spcPts val="0"/>
              </a:spcAft>
              <a:buNone/>
            </a:pPr>
            <a:r>
              <a:rPr lang="en-US"/>
              <a:t>This will increase the attendance by approximately 1000 people per week.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Font typeface="Arial"/>
              <a:buNone/>
            </a:pPr>
            <a:r>
              <a:rPr lang="en-US"/>
              <a:t>Ordinary Least Squares regression (OLS) is a common technique for estimating coefficients of linear regression equations which describe the relationship between one or more independent quantitative variables and a dependent variable</a:t>
            </a:r>
            <a:endParaRPr/>
          </a:p>
        </p:txBody>
      </p:sp>
      <p:sp>
        <p:nvSpPr>
          <p:cNvPr id="167" name="Google Shape;167;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2656538598_0_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RJ</a:t>
            </a:r>
            <a:endParaRPr/>
          </a:p>
          <a:p>
            <a:pPr indent="0" lvl="0" marL="0" rtl="0" algn="l">
              <a:spcBef>
                <a:spcPts val="0"/>
              </a:spcBef>
              <a:spcAft>
                <a:spcPts val="0"/>
              </a:spcAft>
              <a:buNone/>
            </a:pPr>
            <a:r>
              <a:rPr lang="en-US"/>
              <a:t>Another aspect of attendance we wanted </a:t>
            </a:r>
            <a:r>
              <a:rPr lang="en-US"/>
              <a:t>to take a look at was twins star players. We specifically look at Byron buxton’s 2022</a:t>
            </a:r>
            <a:endParaRPr/>
          </a:p>
        </p:txBody>
      </p:sp>
      <p:sp>
        <p:nvSpPr>
          <p:cNvPr id="180" name="Google Shape;180;g22656538598_0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2656538598_0_1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RJ</a:t>
            </a:r>
            <a:endParaRPr/>
          </a:p>
        </p:txBody>
      </p:sp>
      <p:sp>
        <p:nvSpPr>
          <p:cNvPr id="191" name="Google Shape;191;g22656538598_0_1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rgbClr val="2B2B2B"/>
        </a:solidFill>
      </p:bgPr>
    </p:bg>
    <p:spTree>
      <p:nvGrpSpPr>
        <p:cNvPr id="16" name="Shape 16"/>
        <p:cNvGrpSpPr/>
        <p:nvPr/>
      </p:nvGrpSpPr>
      <p:grpSpPr>
        <a:xfrm>
          <a:off x="0" y="0"/>
          <a:ext cx="0" cy="0"/>
          <a:chOff x="0" y="0"/>
          <a:chExt cx="0" cy="0"/>
        </a:xfrm>
      </p:grpSpPr>
      <p:sp>
        <p:nvSpPr>
          <p:cNvPr id="17" name="Google Shape;17;p25" title="Page Number Shape"/>
          <p:cNvSpPr/>
          <p:nvPr/>
        </p:nvSpPr>
        <p:spPr>
          <a:xfrm>
            <a:off x="11784011" y="5783564"/>
            <a:ext cx="407988" cy="819150"/>
          </a:xfrm>
          <a:custGeom>
            <a:rect b="b" l="l" r="r" t="t"/>
            <a:pathLst>
              <a:path extrusionOk="0" h="3612" w="1799">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FEFE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venir"/>
              <a:ea typeface="Avenir"/>
              <a:cs typeface="Avenir"/>
              <a:sym typeface="Avenir"/>
            </a:endParaRPr>
          </a:p>
        </p:txBody>
      </p:sp>
      <p:cxnSp>
        <p:nvCxnSpPr>
          <p:cNvPr id="18" name="Google Shape;18;p25" title="Verticle Rule Line"/>
          <p:cNvCxnSpPr/>
          <p:nvPr/>
        </p:nvCxnSpPr>
        <p:spPr>
          <a:xfrm>
            <a:off x="758952" y="1280160"/>
            <a:ext cx="0" cy="5577840"/>
          </a:xfrm>
          <a:prstGeom prst="straightConnector1">
            <a:avLst/>
          </a:prstGeom>
          <a:noFill/>
          <a:ln cap="flat" cmpd="sng" w="19050">
            <a:solidFill>
              <a:schemeClr val="lt2"/>
            </a:solidFill>
            <a:prstDash val="solid"/>
            <a:miter lim="800000"/>
            <a:headEnd len="sm" w="sm" type="none"/>
            <a:tailEnd len="sm" w="sm" type="none"/>
          </a:ln>
        </p:spPr>
      </p:cxnSp>
      <p:sp>
        <p:nvSpPr>
          <p:cNvPr id="19" name="Google Shape;19;p25"/>
          <p:cNvSpPr txBox="1"/>
          <p:nvPr>
            <p:ph type="ctrTitle"/>
          </p:nvPr>
        </p:nvSpPr>
        <p:spPr>
          <a:xfrm>
            <a:off x="1078992" y="1143000"/>
            <a:ext cx="6720840" cy="3730752"/>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FEFEFE"/>
              </a:buClr>
              <a:buSzPts val="7200"/>
              <a:buFont typeface="Arial"/>
              <a:buNone/>
              <a:defRPr sz="7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25"/>
          <p:cNvSpPr txBox="1"/>
          <p:nvPr>
            <p:ph idx="1" type="subTitle"/>
          </p:nvPr>
        </p:nvSpPr>
        <p:spPr>
          <a:xfrm>
            <a:off x="1078992" y="5010912"/>
            <a:ext cx="6720840" cy="704088"/>
          </a:xfrm>
          <a:prstGeom prst="rect">
            <a:avLst/>
          </a:prstGeom>
          <a:noFill/>
          <a:ln>
            <a:noFill/>
          </a:ln>
        </p:spPr>
        <p:txBody>
          <a:bodyPr anchorCtr="0" anchor="t" bIns="45700" lIns="91425" spcFirstLastPara="1" rIns="91425" wrap="square" tIns="45700">
            <a:normAutofit/>
          </a:bodyPr>
          <a:lstStyle>
            <a:lvl1pPr lvl="0" algn="l">
              <a:lnSpc>
                <a:spcPct val="100000"/>
              </a:lnSpc>
              <a:spcBef>
                <a:spcPts val="400"/>
              </a:spcBef>
              <a:spcAft>
                <a:spcPts val="0"/>
              </a:spcAft>
              <a:buClr>
                <a:srgbClr val="FEFEFE"/>
              </a:buClr>
              <a:buSzPts val="2200"/>
              <a:buNone/>
              <a:defRPr sz="2200"/>
            </a:lvl1pPr>
            <a:lvl2pPr lvl="1" algn="ctr">
              <a:lnSpc>
                <a:spcPct val="110000"/>
              </a:lnSpc>
              <a:spcBef>
                <a:spcPts val="400"/>
              </a:spcBef>
              <a:spcAft>
                <a:spcPts val="0"/>
              </a:spcAft>
              <a:buClr>
                <a:srgbClr val="FEFEFE"/>
              </a:buClr>
              <a:buSzPts val="2000"/>
              <a:buNone/>
              <a:defRPr sz="2000"/>
            </a:lvl2pPr>
            <a:lvl3pPr lvl="2" algn="ctr">
              <a:lnSpc>
                <a:spcPct val="110000"/>
              </a:lnSpc>
              <a:spcBef>
                <a:spcPts val="400"/>
              </a:spcBef>
              <a:spcAft>
                <a:spcPts val="0"/>
              </a:spcAft>
              <a:buClr>
                <a:srgbClr val="FEFEFE"/>
              </a:buClr>
              <a:buSzPts val="1800"/>
              <a:buNone/>
              <a:defRPr sz="1800"/>
            </a:lvl3pPr>
            <a:lvl4pPr lvl="3" algn="ctr">
              <a:lnSpc>
                <a:spcPct val="110000"/>
              </a:lnSpc>
              <a:spcBef>
                <a:spcPts val="400"/>
              </a:spcBef>
              <a:spcAft>
                <a:spcPts val="0"/>
              </a:spcAft>
              <a:buClr>
                <a:srgbClr val="FEFEFE"/>
              </a:buClr>
              <a:buSzPts val="1600"/>
              <a:buNone/>
              <a:defRPr sz="1600"/>
            </a:lvl4pPr>
            <a:lvl5pPr lvl="4" algn="ctr">
              <a:lnSpc>
                <a:spcPct val="110000"/>
              </a:lnSpc>
              <a:spcBef>
                <a:spcPts val="400"/>
              </a:spcBef>
              <a:spcAft>
                <a:spcPts val="0"/>
              </a:spcAft>
              <a:buClr>
                <a:srgbClr val="FEFEFE"/>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1" name="Google Shape;21;p25"/>
          <p:cNvSpPr txBox="1"/>
          <p:nvPr>
            <p:ph idx="10" type="dt"/>
          </p:nvPr>
        </p:nvSpPr>
        <p:spPr>
          <a:xfrm>
            <a:off x="8286356" y="6007608"/>
            <a:ext cx="3143643"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5"/>
          <p:cNvSpPr txBox="1"/>
          <p:nvPr>
            <p:ph idx="11" type="ftr"/>
          </p:nvPr>
        </p:nvSpPr>
        <p:spPr>
          <a:xfrm>
            <a:off x="1078991" y="6007608"/>
            <a:ext cx="672083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5"/>
          <p:cNvSpPr txBox="1"/>
          <p:nvPr>
            <p:ph idx="12" type="sldNum"/>
          </p:nvPr>
        </p:nvSpPr>
        <p:spPr>
          <a:xfrm>
            <a:off x="11786616" y="6007608"/>
            <a:ext cx="411480" cy="365125"/>
          </a:xfrm>
          <a:prstGeom prst="rect">
            <a:avLst/>
          </a:prstGeom>
          <a:noFill/>
          <a:ln>
            <a:noFill/>
          </a:ln>
        </p:spPr>
        <p:txBody>
          <a:bodyPr anchorCtr="0" anchor="ctr" bIns="45700" lIns="45700" spcFirstLastPara="1" rIns="45700" wrap="square" tIns="45700">
            <a:noAutofit/>
          </a:bodyPr>
          <a:lstStyle>
            <a:lvl1pPr indent="0" lvl="0" marL="0" marR="0" algn="ctr">
              <a:spcBef>
                <a:spcPts val="0"/>
              </a:spcBef>
              <a:buNone/>
              <a:defRPr b="1" sz="900">
                <a:solidFill>
                  <a:schemeClr val="dk1"/>
                </a:solidFill>
                <a:latin typeface="Avenir"/>
                <a:ea typeface="Avenir"/>
                <a:cs typeface="Avenir"/>
                <a:sym typeface="Avenir"/>
              </a:defRPr>
            </a:lvl1pPr>
            <a:lvl2pPr indent="0" lvl="1" marL="0" marR="0" algn="ctr">
              <a:spcBef>
                <a:spcPts val="0"/>
              </a:spcBef>
              <a:buNone/>
              <a:defRPr b="1" sz="900">
                <a:solidFill>
                  <a:schemeClr val="dk1"/>
                </a:solidFill>
                <a:latin typeface="Avenir"/>
                <a:ea typeface="Avenir"/>
                <a:cs typeface="Avenir"/>
                <a:sym typeface="Avenir"/>
              </a:defRPr>
            </a:lvl2pPr>
            <a:lvl3pPr indent="0" lvl="2" marL="0" marR="0" algn="ctr">
              <a:spcBef>
                <a:spcPts val="0"/>
              </a:spcBef>
              <a:buNone/>
              <a:defRPr b="1" sz="900">
                <a:solidFill>
                  <a:schemeClr val="dk1"/>
                </a:solidFill>
                <a:latin typeface="Avenir"/>
                <a:ea typeface="Avenir"/>
                <a:cs typeface="Avenir"/>
                <a:sym typeface="Avenir"/>
              </a:defRPr>
            </a:lvl3pPr>
            <a:lvl4pPr indent="0" lvl="3" marL="0" marR="0" algn="ctr">
              <a:spcBef>
                <a:spcPts val="0"/>
              </a:spcBef>
              <a:buNone/>
              <a:defRPr b="1" sz="900">
                <a:solidFill>
                  <a:schemeClr val="dk1"/>
                </a:solidFill>
                <a:latin typeface="Avenir"/>
                <a:ea typeface="Avenir"/>
                <a:cs typeface="Avenir"/>
                <a:sym typeface="Avenir"/>
              </a:defRPr>
            </a:lvl4pPr>
            <a:lvl5pPr indent="0" lvl="4" marL="0" marR="0" algn="ctr">
              <a:spcBef>
                <a:spcPts val="0"/>
              </a:spcBef>
              <a:buNone/>
              <a:defRPr b="1" sz="900">
                <a:solidFill>
                  <a:schemeClr val="dk1"/>
                </a:solidFill>
                <a:latin typeface="Avenir"/>
                <a:ea typeface="Avenir"/>
                <a:cs typeface="Avenir"/>
                <a:sym typeface="Avenir"/>
              </a:defRPr>
            </a:lvl5pPr>
            <a:lvl6pPr indent="0" lvl="5" marL="0" marR="0" algn="ctr">
              <a:spcBef>
                <a:spcPts val="0"/>
              </a:spcBef>
              <a:buNone/>
              <a:defRPr b="1" sz="900">
                <a:solidFill>
                  <a:schemeClr val="dk1"/>
                </a:solidFill>
                <a:latin typeface="Avenir"/>
                <a:ea typeface="Avenir"/>
                <a:cs typeface="Avenir"/>
                <a:sym typeface="Avenir"/>
              </a:defRPr>
            </a:lvl6pPr>
            <a:lvl7pPr indent="0" lvl="6" marL="0" marR="0" algn="ctr">
              <a:spcBef>
                <a:spcPts val="0"/>
              </a:spcBef>
              <a:buNone/>
              <a:defRPr b="1" sz="900">
                <a:solidFill>
                  <a:schemeClr val="dk1"/>
                </a:solidFill>
                <a:latin typeface="Avenir"/>
                <a:ea typeface="Avenir"/>
                <a:cs typeface="Avenir"/>
                <a:sym typeface="Avenir"/>
              </a:defRPr>
            </a:lvl7pPr>
            <a:lvl8pPr indent="0" lvl="7" marL="0" marR="0" algn="ctr">
              <a:spcBef>
                <a:spcPts val="0"/>
              </a:spcBef>
              <a:buNone/>
              <a:defRPr b="1" sz="900">
                <a:solidFill>
                  <a:schemeClr val="dk1"/>
                </a:solidFill>
                <a:latin typeface="Avenir"/>
                <a:ea typeface="Avenir"/>
                <a:cs typeface="Avenir"/>
                <a:sym typeface="Avenir"/>
              </a:defRPr>
            </a:lvl8pPr>
            <a:lvl9pPr indent="0" lvl="8" marL="0" marR="0" algn="ctr">
              <a:spcBef>
                <a:spcPts val="0"/>
              </a:spcBef>
              <a:buNone/>
              <a:defRPr b="1" sz="900">
                <a:solidFill>
                  <a:schemeClr val="dk1"/>
                </a:solidFill>
                <a:latin typeface="Avenir"/>
                <a:ea typeface="Avenir"/>
                <a:cs typeface="Avenir"/>
                <a:sym typeface="Avenir"/>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82" name="Shape 82"/>
        <p:cNvGrpSpPr/>
        <p:nvPr/>
      </p:nvGrpSpPr>
      <p:grpSpPr>
        <a:xfrm>
          <a:off x="0" y="0"/>
          <a:ext cx="0" cy="0"/>
          <a:chOff x="0" y="0"/>
          <a:chExt cx="0" cy="0"/>
        </a:xfrm>
      </p:grpSpPr>
      <p:sp>
        <p:nvSpPr>
          <p:cNvPr id="83" name="Google Shape;83;p33"/>
          <p:cNvSpPr txBox="1"/>
          <p:nvPr>
            <p:ph idx="1" type="body"/>
          </p:nvPr>
        </p:nvSpPr>
        <p:spPr>
          <a:xfrm>
            <a:off x="5183188" y="758951"/>
            <a:ext cx="6245352" cy="4754881"/>
          </a:xfrm>
          <a:prstGeom prst="rect">
            <a:avLst/>
          </a:prstGeom>
          <a:noFill/>
          <a:ln>
            <a:noFill/>
          </a:ln>
        </p:spPr>
        <p:txBody>
          <a:bodyPr anchorCtr="0" anchor="t" bIns="45700" lIns="91425" spcFirstLastPara="1" rIns="91425" wrap="square" tIns="45700">
            <a:normAutofit/>
          </a:bodyPr>
          <a:lstStyle>
            <a:lvl1pPr indent="-355600" lvl="0" marL="457200" algn="l">
              <a:lnSpc>
                <a:spcPct val="110000"/>
              </a:lnSpc>
              <a:spcBef>
                <a:spcPts val="400"/>
              </a:spcBef>
              <a:spcAft>
                <a:spcPts val="0"/>
              </a:spcAft>
              <a:buClr>
                <a:srgbClr val="262626"/>
              </a:buClr>
              <a:buSzPts val="2000"/>
              <a:buChar char="•"/>
              <a:defRPr sz="2000"/>
            </a:lvl1pPr>
            <a:lvl2pPr indent="-228600" lvl="1" marL="914400" algn="l">
              <a:lnSpc>
                <a:spcPct val="110000"/>
              </a:lnSpc>
              <a:spcBef>
                <a:spcPts val="400"/>
              </a:spcBef>
              <a:spcAft>
                <a:spcPts val="0"/>
              </a:spcAft>
              <a:buClr>
                <a:srgbClr val="262626"/>
              </a:buClr>
              <a:buSzPts val="1800"/>
              <a:buNone/>
              <a:defRPr sz="1800"/>
            </a:lvl2pPr>
            <a:lvl3pPr indent="-330200" lvl="2" marL="1371600" algn="l">
              <a:lnSpc>
                <a:spcPct val="110000"/>
              </a:lnSpc>
              <a:spcBef>
                <a:spcPts val="400"/>
              </a:spcBef>
              <a:spcAft>
                <a:spcPts val="0"/>
              </a:spcAft>
              <a:buClr>
                <a:srgbClr val="262626"/>
              </a:buClr>
              <a:buSzPts val="1600"/>
              <a:buChar char="•"/>
              <a:defRPr sz="1600"/>
            </a:lvl3pPr>
            <a:lvl4pPr indent="-228600" lvl="3" marL="1828800" algn="l">
              <a:lnSpc>
                <a:spcPct val="110000"/>
              </a:lnSpc>
              <a:spcBef>
                <a:spcPts val="400"/>
              </a:spcBef>
              <a:spcAft>
                <a:spcPts val="0"/>
              </a:spcAft>
              <a:buClr>
                <a:srgbClr val="262626"/>
              </a:buClr>
              <a:buSzPts val="1400"/>
              <a:buNone/>
              <a:defRPr sz="1400"/>
            </a:lvl4pPr>
            <a:lvl5pPr indent="-317500" lvl="4" marL="2286000" algn="l">
              <a:lnSpc>
                <a:spcPct val="110000"/>
              </a:lnSpc>
              <a:spcBef>
                <a:spcPts val="400"/>
              </a:spcBef>
              <a:spcAft>
                <a:spcPts val="0"/>
              </a:spcAft>
              <a:buClr>
                <a:srgbClr val="262626"/>
              </a:buClr>
              <a:buSzPts val="1400"/>
              <a:buChar char="•"/>
              <a:defRPr sz="14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 name="Google Shape;84;p33"/>
          <p:cNvSpPr txBox="1"/>
          <p:nvPr>
            <p:ph idx="2" type="body"/>
          </p:nvPr>
        </p:nvSpPr>
        <p:spPr>
          <a:xfrm>
            <a:off x="758953" y="3815080"/>
            <a:ext cx="3831336" cy="1698752"/>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400"/>
              </a:spcBef>
              <a:spcAft>
                <a:spcPts val="0"/>
              </a:spcAft>
              <a:buClr>
                <a:srgbClr val="262626"/>
              </a:buClr>
              <a:buSzPts val="2000"/>
              <a:buNone/>
              <a:defRPr sz="2000"/>
            </a:lvl1pPr>
            <a:lvl2pPr indent="-228600" lvl="1" marL="914400" algn="l">
              <a:lnSpc>
                <a:spcPct val="110000"/>
              </a:lnSpc>
              <a:spcBef>
                <a:spcPts val="400"/>
              </a:spcBef>
              <a:spcAft>
                <a:spcPts val="0"/>
              </a:spcAft>
              <a:buClr>
                <a:srgbClr val="262626"/>
              </a:buClr>
              <a:buSzPts val="1400"/>
              <a:buNone/>
              <a:defRPr sz="1400"/>
            </a:lvl2pPr>
            <a:lvl3pPr indent="-228600" lvl="2" marL="1371600" algn="l">
              <a:lnSpc>
                <a:spcPct val="110000"/>
              </a:lnSpc>
              <a:spcBef>
                <a:spcPts val="400"/>
              </a:spcBef>
              <a:spcAft>
                <a:spcPts val="0"/>
              </a:spcAft>
              <a:buClr>
                <a:srgbClr val="262626"/>
              </a:buClr>
              <a:buSzPts val="1200"/>
              <a:buNone/>
              <a:defRPr sz="1200"/>
            </a:lvl3pPr>
            <a:lvl4pPr indent="-228600" lvl="3" marL="1828800" algn="l">
              <a:lnSpc>
                <a:spcPct val="110000"/>
              </a:lnSpc>
              <a:spcBef>
                <a:spcPts val="400"/>
              </a:spcBef>
              <a:spcAft>
                <a:spcPts val="0"/>
              </a:spcAft>
              <a:buClr>
                <a:srgbClr val="262626"/>
              </a:buClr>
              <a:buSzPts val="1000"/>
              <a:buNone/>
              <a:defRPr sz="1000"/>
            </a:lvl4pPr>
            <a:lvl5pPr indent="-228600" lvl="4" marL="2286000" algn="l">
              <a:lnSpc>
                <a:spcPct val="110000"/>
              </a:lnSpc>
              <a:spcBef>
                <a:spcPts val="400"/>
              </a:spcBef>
              <a:spcAft>
                <a:spcPts val="0"/>
              </a:spcAft>
              <a:buClr>
                <a:srgbClr val="262626"/>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 name="Google Shape;85;p33"/>
          <p:cNvSpPr txBox="1"/>
          <p:nvPr>
            <p:ph idx="10" type="dt"/>
          </p:nvPr>
        </p:nvSpPr>
        <p:spPr>
          <a:xfrm>
            <a:off x="7616952" y="6007608"/>
            <a:ext cx="3813048"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33"/>
          <p:cNvSpPr txBox="1"/>
          <p:nvPr>
            <p:ph idx="11" type="ftr"/>
          </p:nvPr>
        </p:nvSpPr>
        <p:spPr>
          <a:xfrm>
            <a:off x="758952" y="6007608"/>
            <a:ext cx="3831336"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33"/>
          <p:cNvSpPr txBox="1"/>
          <p:nvPr>
            <p:ph idx="12" type="sldNum"/>
          </p:nvPr>
        </p:nvSpPr>
        <p:spPr>
          <a:xfrm>
            <a:off x="11786616" y="6007608"/>
            <a:ext cx="411480" cy="365125"/>
          </a:xfrm>
          <a:prstGeom prst="rect">
            <a:avLst/>
          </a:prstGeom>
          <a:noFill/>
          <a:ln>
            <a:noFill/>
          </a:ln>
        </p:spPr>
        <p:txBody>
          <a:bodyPr anchorCtr="0" anchor="ctr" bIns="45700" lIns="45700" spcFirstLastPara="1" rIns="45700"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88" name="Google Shape;88;p33"/>
          <p:cNvSpPr txBox="1"/>
          <p:nvPr>
            <p:ph type="title"/>
          </p:nvPr>
        </p:nvSpPr>
        <p:spPr>
          <a:xfrm>
            <a:off x="758952" y="758952"/>
            <a:ext cx="3831336" cy="293017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89" name="Shape 89"/>
        <p:cNvGrpSpPr/>
        <p:nvPr/>
      </p:nvGrpSpPr>
      <p:grpSpPr>
        <a:xfrm>
          <a:off x="0" y="0"/>
          <a:ext cx="0" cy="0"/>
          <a:chOff x="0" y="0"/>
          <a:chExt cx="0" cy="0"/>
        </a:xfrm>
      </p:grpSpPr>
      <p:sp>
        <p:nvSpPr>
          <p:cNvPr id="90" name="Google Shape;90;p34"/>
          <p:cNvSpPr/>
          <p:nvPr>
            <p:ph idx="2" type="pic"/>
          </p:nvPr>
        </p:nvSpPr>
        <p:spPr>
          <a:xfrm>
            <a:off x="5183188" y="758951"/>
            <a:ext cx="6245352" cy="4754881"/>
          </a:xfrm>
          <a:prstGeom prst="rect">
            <a:avLst/>
          </a:prstGeom>
          <a:noFill/>
          <a:ln>
            <a:noFill/>
          </a:ln>
        </p:spPr>
      </p:sp>
      <p:sp>
        <p:nvSpPr>
          <p:cNvPr id="91" name="Google Shape;91;p34"/>
          <p:cNvSpPr txBox="1"/>
          <p:nvPr>
            <p:ph idx="1" type="body"/>
          </p:nvPr>
        </p:nvSpPr>
        <p:spPr>
          <a:xfrm>
            <a:off x="758952" y="3794760"/>
            <a:ext cx="3831336" cy="1719072"/>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400"/>
              </a:spcBef>
              <a:spcAft>
                <a:spcPts val="0"/>
              </a:spcAft>
              <a:buClr>
                <a:srgbClr val="262626"/>
              </a:buClr>
              <a:buSzPts val="2000"/>
              <a:buNone/>
              <a:defRPr sz="2000"/>
            </a:lvl1pPr>
            <a:lvl2pPr indent="-228600" lvl="1" marL="914400" algn="l">
              <a:lnSpc>
                <a:spcPct val="110000"/>
              </a:lnSpc>
              <a:spcBef>
                <a:spcPts val="400"/>
              </a:spcBef>
              <a:spcAft>
                <a:spcPts val="0"/>
              </a:spcAft>
              <a:buClr>
                <a:srgbClr val="262626"/>
              </a:buClr>
              <a:buSzPts val="1400"/>
              <a:buNone/>
              <a:defRPr sz="1400"/>
            </a:lvl2pPr>
            <a:lvl3pPr indent="-228600" lvl="2" marL="1371600" algn="l">
              <a:lnSpc>
                <a:spcPct val="110000"/>
              </a:lnSpc>
              <a:spcBef>
                <a:spcPts val="400"/>
              </a:spcBef>
              <a:spcAft>
                <a:spcPts val="0"/>
              </a:spcAft>
              <a:buClr>
                <a:srgbClr val="262626"/>
              </a:buClr>
              <a:buSzPts val="1200"/>
              <a:buNone/>
              <a:defRPr sz="1200"/>
            </a:lvl3pPr>
            <a:lvl4pPr indent="-228600" lvl="3" marL="1828800" algn="l">
              <a:lnSpc>
                <a:spcPct val="110000"/>
              </a:lnSpc>
              <a:spcBef>
                <a:spcPts val="400"/>
              </a:spcBef>
              <a:spcAft>
                <a:spcPts val="0"/>
              </a:spcAft>
              <a:buClr>
                <a:srgbClr val="262626"/>
              </a:buClr>
              <a:buSzPts val="1000"/>
              <a:buNone/>
              <a:defRPr sz="1000"/>
            </a:lvl4pPr>
            <a:lvl5pPr indent="-228600" lvl="4" marL="2286000" algn="l">
              <a:lnSpc>
                <a:spcPct val="110000"/>
              </a:lnSpc>
              <a:spcBef>
                <a:spcPts val="400"/>
              </a:spcBef>
              <a:spcAft>
                <a:spcPts val="0"/>
              </a:spcAft>
              <a:buClr>
                <a:srgbClr val="262626"/>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92" name="Google Shape;92;p34"/>
          <p:cNvSpPr txBox="1"/>
          <p:nvPr>
            <p:ph idx="10" type="dt"/>
          </p:nvPr>
        </p:nvSpPr>
        <p:spPr>
          <a:xfrm>
            <a:off x="7616952" y="6007608"/>
            <a:ext cx="3813048"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34"/>
          <p:cNvSpPr txBox="1"/>
          <p:nvPr>
            <p:ph idx="11" type="ftr"/>
          </p:nvPr>
        </p:nvSpPr>
        <p:spPr>
          <a:xfrm>
            <a:off x="758952" y="6007608"/>
            <a:ext cx="3831336"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34"/>
          <p:cNvSpPr txBox="1"/>
          <p:nvPr>
            <p:ph idx="12" type="sldNum"/>
          </p:nvPr>
        </p:nvSpPr>
        <p:spPr>
          <a:xfrm>
            <a:off x="11786616" y="6007608"/>
            <a:ext cx="411480" cy="365125"/>
          </a:xfrm>
          <a:prstGeom prst="rect">
            <a:avLst/>
          </a:prstGeom>
          <a:noFill/>
          <a:ln>
            <a:noFill/>
          </a:ln>
        </p:spPr>
        <p:txBody>
          <a:bodyPr anchorCtr="0" anchor="ctr" bIns="45700" lIns="45700" spcFirstLastPara="1" rIns="45700"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95" name="Google Shape;95;p34"/>
          <p:cNvSpPr txBox="1"/>
          <p:nvPr>
            <p:ph type="title"/>
          </p:nvPr>
        </p:nvSpPr>
        <p:spPr>
          <a:xfrm>
            <a:off x="758952" y="758952"/>
            <a:ext cx="3831336" cy="292608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6" name="Shape 96"/>
        <p:cNvGrpSpPr/>
        <p:nvPr/>
      </p:nvGrpSpPr>
      <p:grpSpPr>
        <a:xfrm>
          <a:off x="0" y="0"/>
          <a:ext cx="0" cy="0"/>
          <a:chOff x="0" y="0"/>
          <a:chExt cx="0" cy="0"/>
        </a:xfrm>
      </p:grpSpPr>
      <p:sp>
        <p:nvSpPr>
          <p:cNvPr id="97" name="Google Shape;97;p35"/>
          <p:cNvSpPr txBox="1"/>
          <p:nvPr>
            <p:ph type="title"/>
          </p:nvPr>
        </p:nvSpPr>
        <p:spPr>
          <a:xfrm>
            <a:off x="758952" y="758952"/>
            <a:ext cx="3831336" cy="475488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35"/>
          <p:cNvSpPr txBox="1"/>
          <p:nvPr>
            <p:ph idx="1" type="body"/>
          </p:nvPr>
        </p:nvSpPr>
        <p:spPr>
          <a:xfrm rot="5400000">
            <a:off x="5929884" y="13716"/>
            <a:ext cx="4754880" cy="6245352"/>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400"/>
              </a:spcBef>
              <a:spcAft>
                <a:spcPts val="0"/>
              </a:spcAft>
              <a:buClr>
                <a:srgbClr val="262626"/>
              </a:buClr>
              <a:buSzPts val="1800"/>
              <a:buChar char="•"/>
              <a:defRPr/>
            </a:lvl1pPr>
            <a:lvl2pPr indent="-228600" lvl="1" marL="914400" algn="l">
              <a:lnSpc>
                <a:spcPct val="110000"/>
              </a:lnSpc>
              <a:spcBef>
                <a:spcPts val="400"/>
              </a:spcBef>
              <a:spcAft>
                <a:spcPts val="0"/>
              </a:spcAft>
              <a:buClr>
                <a:srgbClr val="262626"/>
              </a:buClr>
              <a:buSzPts val="1800"/>
              <a:buNone/>
              <a:defRPr/>
            </a:lvl2pPr>
            <a:lvl3pPr indent="-342900" lvl="2" marL="1371600" algn="l">
              <a:lnSpc>
                <a:spcPct val="110000"/>
              </a:lnSpc>
              <a:spcBef>
                <a:spcPts val="400"/>
              </a:spcBef>
              <a:spcAft>
                <a:spcPts val="0"/>
              </a:spcAft>
              <a:buClr>
                <a:srgbClr val="262626"/>
              </a:buClr>
              <a:buSzPts val="1800"/>
              <a:buChar char="•"/>
              <a:defRPr/>
            </a:lvl3pPr>
            <a:lvl4pPr indent="-228600" lvl="3" marL="1828800" algn="l">
              <a:lnSpc>
                <a:spcPct val="110000"/>
              </a:lnSpc>
              <a:spcBef>
                <a:spcPts val="400"/>
              </a:spcBef>
              <a:spcAft>
                <a:spcPts val="0"/>
              </a:spcAft>
              <a:buClr>
                <a:srgbClr val="262626"/>
              </a:buClr>
              <a:buSzPts val="1800"/>
              <a:buNone/>
              <a:defRPr/>
            </a:lvl4pPr>
            <a:lvl5pPr indent="-342900" lvl="4" marL="2286000" algn="l">
              <a:lnSpc>
                <a:spcPct val="110000"/>
              </a:lnSpc>
              <a:spcBef>
                <a:spcPts val="400"/>
              </a:spcBef>
              <a:spcAft>
                <a:spcPts val="0"/>
              </a:spcAft>
              <a:buClr>
                <a:srgbClr val="26262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 name="Google Shape;99;p35"/>
          <p:cNvSpPr txBox="1"/>
          <p:nvPr>
            <p:ph idx="10" type="dt"/>
          </p:nvPr>
        </p:nvSpPr>
        <p:spPr>
          <a:xfrm>
            <a:off x="7616952" y="6007608"/>
            <a:ext cx="3813048"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35"/>
          <p:cNvSpPr txBox="1"/>
          <p:nvPr>
            <p:ph idx="11" type="ftr"/>
          </p:nvPr>
        </p:nvSpPr>
        <p:spPr>
          <a:xfrm>
            <a:off x="758952" y="6007608"/>
            <a:ext cx="3831336"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35"/>
          <p:cNvSpPr txBox="1"/>
          <p:nvPr>
            <p:ph idx="12" type="sldNum"/>
          </p:nvPr>
        </p:nvSpPr>
        <p:spPr>
          <a:xfrm>
            <a:off x="11786616" y="6007608"/>
            <a:ext cx="411480" cy="365125"/>
          </a:xfrm>
          <a:prstGeom prst="rect">
            <a:avLst/>
          </a:prstGeom>
          <a:noFill/>
          <a:ln>
            <a:noFill/>
          </a:ln>
        </p:spPr>
        <p:txBody>
          <a:bodyPr anchorCtr="0" anchor="ctr" bIns="45700" lIns="45700" spcFirstLastPara="1" rIns="45700"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2" name="Shape 102"/>
        <p:cNvGrpSpPr/>
        <p:nvPr/>
      </p:nvGrpSpPr>
      <p:grpSpPr>
        <a:xfrm>
          <a:off x="0" y="0"/>
          <a:ext cx="0" cy="0"/>
          <a:chOff x="0" y="0"/>
          <a:chExt cx="0" cy="0"/>
        </a:xfrm>
      </p:grpSpPr>
      <p:sp>
        <p:nvSpPr>
          <p:cNvPr id="103" name="Google Shape;103;p36"/>
          <p:cNvSpPr txBox="1"/>
          <p:nvPr>
            <p:ph type="title"/>
          </p:nvPr>
        </p:nvSpPr>
        <p:spPr>
          <a:xfrm rot="5400000">
            <a:off x="7459770" y="1774724"/>
            <a:ext cx="4986002" cy="2954458"/>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36"/>
          <p:cNvSpPr txBox="1"/>
          <p:nvPr>
            <p:ph idx="1" type="body"/>
          </p:nvPr>
        </p:nvSpPr>
        <p:spPr>
          <a:xfrm rot="5400000">
            <a:off x="1969744" y="-451840"/>
            <a:ext cx="4986002" cy="7407586"/>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400"/>
              </a:spcBef>
              <a:spcAft>
                <a:spcPts val="0"/>
              </a:spcAft>
              <a:buClr>
                <a:srgbClr val="262626"/>
              </a:buClr>
              <a:buSzPts val="1800"/>
              <a:buChar char="•"/>
              <a:defRPr/>
            </a:lvl1pPr>
            <a:lvl2pPr indent="-228600" lvl="1" marL="914400" algn="l">
              <a:lnSpc>
                <a:spcPct val="110000"/>
              </a:lnSpc>
              <a:spcBef>
                <a:spcPts val="400"/>
              </a:spcBef>
              <a:spcAft>
                <a:spcPts val="0"/>
              </a:spcAft>
              <a:buClr>
                <a:srgbClr val="262626"/>
              </a:buClr>
              <a:buSzPts val="1800"/>
              <a:buNone/>
              <a:defRPr/>
            </a:lvl2pPr>
            <a:lvl3pPr indent="-342900" lvl="2" marL="1371600" algn="l">
              <a:lnSpc>
                <a:spcPct val="110000"/>
              </a:lnSpc>
              <a:spcBef>
                <a:spcPts val="400"/>
              </a:spcBef>
              <a:spcAft>
                <a:spcPts val="0"/>
              </a:spcAft>
              <a:buClr>
                <a:srgbClr val="262626"/>
              </a:buClr>
              <a:buSzPts val="1800"/>
              <a:buChar char="•"/>
              <a:defRPr/>
            </a:lvl3pPr>
            <a:lvl4pPr indent="-228600" lvl="3" marL="1828800" algn="l">
              <a:lnSpc>
                <a:spcPct val="110000"/>
              </a:lnSpc>
              <a:spcBef>
                <a:spcPts val="400"/>
              </a:spcBef>
              <a:spcAft>
                <a:spcPts val="0"/>
              </a:spcAft>
              <a:buClr>
                <a:srgbClr val="262626"/>
              </a:buClr>
              <a:buSzPts val="1800"/>
              <a:buNone/>
              <a:defRPr/>
            </a:lvl4pPr>
            <a:lvl5pPr indent="-342900" lvl="4" marL="2286000" algn="l">
              <a:lnSpc>
                <a:spcPct val="110000"/>
              </a:lnSpc>
              <a:spcBef>
                <a:spcPts val="400"/>
              </a:spcBef>
              <a:spcAft>
                <a:spcPts val="0"/>
              </a:spcAft>
              <a:buClr>
                <a:srgbClr val="26262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36"/>
          <p:cNvSpPr txBox="1"/>
          <p:nvPr>
            <p:ph idx="10" type="dt"/>
          </p:nvPr>
        </p:nvSpPr>
        <p:spPr>
          <a:xfrm>
            <a:off x="7616952" y="6007608"/>
            <a:ext cx="3813048"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36"/>
          <p:cNvSpPr txBox="1"/>
          <p:nvPr>
            <p:ph idx="11" type="ftr"/>
          </p:nvPr>
        </p:nvSpPr>
        <p:spPr>
          <a:xfrm>
            <a:off x="758952" y="6007608"/>
            <a:ext cx="3831336"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36"/>
          <p:cNvSpPr txBox="1"/>
          <p:nvPr>
            <p:ph idx="12" type="sldNum"/>
          </p:nvPr>
        </p:nvSpPr>
        <p:spPr>
          <a:xfrm>
            <a:off x="11786616" y="6007608"/>
            <a:ext cx="411480" cy="365125"/>
          </a:xfrm>
          <a:prstGeom prst="rect">
            <a:avLst/>
          </a:prstGeom>
          <a:noFill/>
          <a:ln>
            <a:noFill/>
          </a:ln>
        </p:spPr>
        <p:txBody>
          <a:bodyPr anchorCtr="0" anchor="ctr" bIns="45700" lIns="45700" spcFirstLastPara="1" rIns="45700"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 name="Shape 24"/>
        <p:cNvGrpSpPr/>
        <p:nvPr/>
      </p:nvGrpSpPr>
      <p:grpSpPr>
        <a:xfrm>
          <a:off x="0" y="0"/>
          <a:ext cx="0" cy="0"/>
          <a:chOff x="0" y="0"/>
          <a:chExt cx="0" cy="0"/>
        </a:xfrm>
      </p:grpSpPr>
      <p:sp>
        <p:nvSpPr>
          <p:cNvPr id="25" name="Google Shape;25;p27"/>
          <p:cNvSpPr txBox="1"/>
          <p:nvPr>
            <p:ph type="title"/>
          </p:nvPr>
        </p:nvSpPr>
        <p:spPr>
          <a:xfrm>
            <a:off x="758952" y="758952"/>
            <a:ext cx="3831336" cy="475488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FEFEF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27"/>
          <p:cNvSpPr txBox="1"/>
          <p:nvPr>
            <p:ph idx="1" type="body"/>
          </p:nvPr>
        </p:nvSpPr>
        <p:spPr>
          <a:xfrm>
            <a:off x="5184648" y="758952"/>
            <a:ext cx="6245352" cy="4754880"/>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400"/>
              </a:spcBef>
              <a:spcAft>
                <a:spcPts val="0"/>
              </a:spcAft>
              <a:buClr>
                <a:srgbClr val="FEFEFE"/>
              </a:buClr>
              <a:buSzPts val="1800"/>
              <a:buChar char="•"/>
              <a:defRPr/>
            </a:lvl1pPr>
            <a:lvl2pPr indent="-228600" lvl="1" marL="914400" algn="l">
              <a:lnSpc>
                <a:spcPct val="110000"/>
              </a:lnSpc>
              <a:spcBef>
                <a:spcPts val="400"/>
              </a:spcBef>
              <a:spcAft>
                <a:spcPts val="0"/>
              </a:spcAft>
              <a:buClr>
                <a:srgbClr val="FEFEFE"/>
              </a:buClr>
              <a:buSzPts val="1800"/>
              <a:buNone/>
              <a:defRPr/>
            </a:lvl2pPr>
            <a:lvl3pPr indent="-342900" lvl="2" marL="1371600" algn="l">
              <a:lnSpc>
                <a:spcPct val="110000"/>
              </a:lnSpc>
              <a:spcBef>
                <a:spcPts val="400"/>
              </a:spcBef>
              <a:spcAft>
                <a:spcPts val="0"/>
              </a:spcAft>
              <a:buClr>
                <a:srgbClr val="FEFEFE"/>
              </a:buClr>
              <a:buSzPts val="1800"/>
              <a:buChar char="•"/>
              <a:defRPr/>
            </a:lvl3pPr>
            <a:lvl4pPr indent="-228600" lvl="3" marL="1828800" algn="l">
              <a:lnSpc>
                <a:spcPct val="110000"/>
              </a:lnSpc>
              <a:spcBef>
                <a:spcPts val="400"/>
              </a:spcBef>
              <a:spcAft>
                <a:spcPts val="0"/>
              </a:spcAft>
              <a:buClr>
                <a:srgbClr val="FEFEFE"/>
              </a:buClr>
              <a:buSzPts val="1800"/>
              <a:buNone/>
              <a:defRPr/>
            </a:lvl4pPr>
            <a:lvl5pPr indent="-342900" lvl="4" marL="2286000" algn="l">
              <a:lnSpc>
                <a:spcPct val="110000"/>
              </a:lnSpc>
              <a:spcBef>
                <a:spcPts val="400"/>
              </a:spcBef>
              <a:spcAft>
                <a:spcPts val="0"/>
              </a:spcAft>
              <a:buClr>
                <a:srgbClr val="FEFEFE"/>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 name="Google Shape;27;p27"/>
          <p:cNvSpPr txBox="1"/>
          <p:nvPr>
            <p:ph idx="10" type="dt"/>
          </p:nvPr>
        </p:nvSpPr>
        <p:spPr>
          <a:xfrm>
            <a:off x="7616952" y="6007608"/>
            <a:ext cx="3813048"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27"/>
          <p:cNvSpPr txBox="1"/>
          <p:nvPr>
            <p:ph idx="11" type="ftr"/>
          </p:nvPr>
        </p:nvSpPr>
        <p:spPr>
          <a:xfrm>
            <a:off x="758952" y="6007608"/>
            <a:ext cx="3831336"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7"/>
          <p:cNvSpPr txBox="1"/>
          <p:nvPr>
            <p:ph idx="12" type="sldNum"/>
          </p:nvPr>
        </p:nvSpPr>
        <p:spPr>
          <a:xfrm>
            <a:off x="11786616" y="6007608"/>
            <a:ext cx="411480" cy="365125"/>
          </a:xfrm>
          <a:prstGeom prst="rect">
            <a:avLst/>
          </a:prstGeom>
          <a:noFill/>
          <a:ln>
            <a:noFill/>
          </a:ln>
        </p:spPr>
        <p:txBody>
          <a:bodyPr anchorCtr="0" anchor="ctr" bIns="45700" lIns="45700" spcFirstLastPara="1" rIns="45700"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 name="Shape 37"/>
        <p:cNvGrpSpPr/>
        <p:nvPr/>
      </p:nvGrpSpPr>
      <p:grpSpPr>
        <a:xfrm>
          <a:off x="0" y="0"/>
          <a:ext cx="0" cy="0"/>
          <a:chOff x="0" y="0"/>
          <a:chExt cx="0" cy="0"/>
        </a:xfrm>
      </p:grpSpPr>
      <p:sp>
        <p:nvSpPr>
          <p:cNvPr id="38" name="Google Shape;38;p26"/>
          <p:cNvSpPr txBox="1"/>
          <p:nvPr>
            <p:ph type="title"/>
          </p:nvPr>
        </p:nvSpPr>
        <p:spPr>
          <a:xfrm>
            <a:off x="758952" y="758952"/>
            <a:ext cx="3831336" cy="475488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26"/>
          <p:cNvSpPr txBox="1"/>
          <p:nvPr>
            <p:ph idx="1" type="body"/>
          </p:nvPr>
        </p:nvSpPr>
        <p:spPr>
          <a:xfrm>
            <a:off x="5184648" y="758952"/>
            <a:ext cx="6245352" cy="4754880"/>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400"/>
              </a:spcBef>
              <a:spcAft>
                <a:spcPts val="0"/>
              </a:spcAft>
              <a:buClr>
                <a:srgbClr val="262626"/>
              </a:buClr>
              <a:buSzPts val="1800"/>
              <a:buChar char="•"/>
              <a:defRPr/>
            </a:lvl1pPr>
            <a:lvl2pPr indent="-228600" lvl="1" marL="914400" algn="l">
              <a:lnSpc>
                <a:spcPct val="110000"/>
              </a:lnSpc>
              <a:spcBef>
                <a:spcPts val="400"/>
              </a:spcBef>
              <a:spcAft>
                <a:spcPts val="0"/>
              </a:spcAft>
              <a:buClr>
                <a:srgbClr val="262626"/>
              </a:buClr>
              <a:buSzPts val="1800"/>
              <a:buNone/>
              <a:defRPr/>
            </a:lvl2pPr>
            <a:lvl3pPr indent="-342900" lvl="2" marL="1371600" algn="l">
              <a:lnSpc>
                <a:spcPct val="110000"/>
              </a:lnSpc>
              <a:spcBef>
                <a:spcPts val="400"/>
              </a:spcBef>
              <a:spcAft>
                <a:spcPts val="0"/>
              </a:spcAft>
              <a:buClr>
                <a:srgbClr val="262626"/>
              </a:buClr>
              <a:buSzPts val="1800"/>
              <a:buChar char="•"/>
              <a:defRPr/>
            </a:lvl3pPr>
            <a:lvl4pPr indent="-228600" lvl="3" marL="1828800" algn="l">
              <a:lnSpc>
                <a:spcPct val="110000"/>
              </a:lnSpc>
              <a:spcBef>
                <a:spcPts val="400"/>
              </a:spcBef>
              <a:spcAft>
                <a:spcPts val="0"/>
              </a:spcAft>
              <a:buClr>
                <a:srgbClr val="262626"/>
              </a:buClr>
              <a:buSzPts val="1800"/>
              <a:buNone/>
              <a:defRPr/>
            </a:lvl4pPr>
            <a:lvl5pPr indent="-342900" lvl="4" marL="2286000" algn="l">
              <a:lnSpc>
                <a:spcPct val="110000"/>
              </a:lnSpc>
              <a:spcBef>
                <a:spcPts val="400"/>
              </a:spcBef>
              <a:spcAft>
                <a:spcPts val="0"/>
              </a:spcAft>
              <a:buClr>
                <a:srgbClr val="26262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6"/>
          <p:cNvSpPr txBox="1"/>
          <p:nvPr>
            <p:ph idx="10" type="dt"/>
          </p:nvPr>
        </p:nvSpPr>
        <p:spPr>
          <a:xfrm>
            <a:off x="7616952" y="6007608"/>
            <a:ext cx="3813048"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26"/>
          <p:cNvSpPr txBox="1"/>
          <p:nvPr>
            <p:ph idx="11" type="ftr"/>
          </p:nvPr>
        </p:nvSpPr>
        <p:spPr>
          <a:xfrm>
            <a:off x="758952" y="6007608"/>
            <a:ext cx="3831336"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6"/>
          <p:cNvSpPr txBox="1"/>
          <p:nvPr>
            <p:ph idx="12" type="sldNum"/>
          </p:nvPr>
        </p:nvSpPr>
        <p:spPr>
          <a:xfrm>
            <a:off x="11786616" y="6007608"/>
            <a:ext cx="411480" cy="365125"/>
          </a:xfrm>
          <a:prstGeom prst="rect">
            <a:avLst/>
          </a:prstGeom>
          <a:noFill/>
          <a:ln>
            <a:noFill/>
          </a:ln>
        </p:spPr>
        <p:txBody>
          <a:bodyPr anchorCtr="0" anchor="ctr" bIns="45700" lIns="45700" spcFirstLastPara="1" rIns="45700"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 name="Shape 43"/>
        <p:cNvGrpSpPr/>
        <p:nvPr/>
      </p:nvGrpSpPr>
      <p:grpSpPr>
        <a:xfrm>
          <a:off x="0" y="0"/>
          <a:ext cx="0" cy="0"/>
          <a:chOff x="0" y="0"/>
          <a:chExt cx="0" cy="0"/>
        </a:xfrm>
      </p:grpSpPr>
      <p:sp>
        <p:nvSpPr>
          <p:cNvPr id="44" name="Google Shape;44;p28"/>
          <p:cNvSpPr txBox="1"/>
          <p:nvPr>
            <p:ph type="title"/>
          </p:nvPr>
        </p:nvSpPr>
        <p:spPr>
          <a:xfrm>
            <a:off x="763051" y="2414016"/>
            <a:ext cx="10666949" cy="3099816"/>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262626"/>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28"/>
          <p:cNvSpPr txBox="1"/>
          <p:nvPr>
            <p:ph idx="1" type="body"/>
          </p:nvPr>
        </p:nvSpPr>
        <p:spPr>
          <a:xfrm>
            <a:off x="758952" y="1389888"/>
            <a:ext cx="10671048" cy="822960"/>
          </a:xfrm>
          <a:prstGeom prst="rect">
            <a:avLst/>
          </a:prstGeom>
          <a:noFill/>
          <a:ln>
            <a:noFill/>
          </a:ln>
        </p:spPr>
        <p:txBody>
          <a:bodyPr anchorCtr="0" anchor="ctr" bIns="45700" lIns="91425" spcFirstLastPara="1" rIns="91425" wrap="square" tIns="45700">
            <a:normAutofit/>
          </a:bodyPr>
          <a:lstStyle>
            <a:lvl1pPr indent="-228600" lvl="0" marL="457200" algn="l">
              <a:lnSpc>
                <a:spcPct val="110000"/>
              </a:lnSpc>
              <a:spcBef>
                <a:spcPts val="400"/>
              </a:spcBef>
              <a:spcAft>
                <a:spcPts val="0"/>
              </a:spcAft>
              <a:buClr>
                <a:srgbClr val="262626"/>
              </a:buClr>
              <a:buSzPts val="2000"/>
              <a:buNone/>
              <a:defRPr i="1" sz="2000">
                <a:solidFill>
                  <a:srgbClr val="262626"/>
                </a:solidFill>
              </a:defRPr>
            </a:lvl1pPr>
            <a:lvl2pPr indent="-228600" lvl="1" marL="914400" algn="l">
              <a:lnSpc>
                <a:spcPct val="110000"/>
              </a:lnSpc>
              <a:spcBef>
                <a:spcPts val="400"/>
              </a:spcBef>
              <a:spcAft>
                <a:spcPts val="0"/>
              </a:spcAft>
              <a:buClr>
                <a:srgbClr val="888888"/>
              </a:buClr>
              <a:buSzPts val="2000"/>
              <a:buNone/>
              <a:defRPr sz="2000">
                <a:solidFill>
                  <a:srgbClr val="888888"/>
                </a:solidFill>
              </a:defRPr>
            </a:lvl2pPr>
            <a:lvl3pPr indent="-228600" lvl="2" marL="1371600" algn="l">
              <a:lnSpc>
                <a:spcPct val="110000"/>
              </a:lnSpc>
              <a:spcBef>
                <a:spcPts val="400"/>
              </a:spcBef>
              <a:spcAft>
                <a:spcPts val="0"/>
              </a:spcAft>
              <a:buClr>
                <a:srgbClr val="888888"/>
              </a:buClr>
              <a:buSzPts val="1800"/>
              <a:buNone/>
              <a:defRPr sz="1800">
                <a:solidFill>
                  <a:srgbClr val="888888"/>
                </a:solidFill>
              </a:defRPr>
            </a:lvl3pPr>
            <a:lvl4pPr indent="-228600" lvl="3" marL="1828800" algn="l">
              <a:lnSpc>
                <a:spcPct val="110000"/>
              </a:lnSpc>
              <a:spcBef>
                <a:spcPts val="400"/>
              </a:spcBef>
              <a:spcAft>
                <a:spcPts val="0"/>
              </a:spcAft>
              <a:buClr>
                <a:srgbClr val="888888"/>
              </a:buClr>
              <a:buSzPts val="1600"/>
              <a:buNone/>
              <a:defRPr sz="1600">
                <a:solidFill>
                  <a:srgbClr val="888888"/>
                </a:solidFill>
              </a:defRPr>
            </a:lvl4pPr>
            <a:lvl5pPr indent="-228600" lvl="4" marL="2286000" algn="l">
              <a:lnSpc>
                <a:spcPct val="110000"/>
              </a:lnSpc>
              <a:spcBef>
                <a:spcPts val="4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6" name="Google Shape;46;p28"/>
          <p:cNvSpPr txBox="1"/>
          <p:nvPr>
            <p:ph idx="10" type="dt"/>
          </p:nvPr>
        </p:nvSpPr>
        <p:spPr>
          <a:xfrm>
            <a:off x="7616952" y="6007608"/>
            <a:ext cx="3813048"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8"/>
          <p:cNvSpPr txBox="1"/>
          <p:nvPr>
            <p:ph idx="11" type="ftr"/>
          </p:nvPr>
        </p:nvSpPr>
        <p:spPr>
          <a:xfrm>
            <a:off x="758952" y="6007608"/>
            <a:ext cx="3831336"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8"/>
          <p:cNvSpPr txBox="1"/>
          <p:nvPr>
            <p:ph idx="12" type="sldNum"/>
          </p:nvPr>
        </p:nvSpPr>
        <p:spPr>
          <a:xfrm>
            <a:off x="11786616" y="6007608"/>
            <a:ext cx="411480" cy="365125"/>
          </a:xfrm>
          <a:prstGeom prst="rect">
            <a:avLst/>
          </a:prstGeom>
          <a:noFill/>
          <a:ln>
            <a:noFill/>
          </a:ln>
        </p:spPr>
        <p:txBody>
          <a:bodyPr anchorCtr="0" anchor="ctr" bIns="45700" lIns="45700" spcFirstLastPara="1" rIns="45700"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rgbClr val="2B2B2B"/>
        </a:solidFill>
      </p:bgPr>
    </p:bg>
    <p:spTree>
      <p:nvGrpSpPr>
        <p:cNvPr id="49" name="Shape 49"/>
        <p:cNvGrpSpPr/>
        <p:nvPr/>
      </p:nvGrpSpPr>
      <p:grpSpPr>
        <a:xfrm>
          <a:off x="0" y="0"/>
          <a:ext cx="0" cy="0"/>
          <a:chOff x="0" y="0"/>
          <a:chExt cx="0" cy="0"/>
        </a:xfrm>
      </p:grpSpPr>
      <p:sp>
        <p:nvSpPr>
          <p:cNvPr id="50" name="Google Shape;50;p24" title="Page Number Shape"/>
          <p:cNvSpPr/>
          <p:nvPr/>
        </p:nvSpPr>
        <p:spPr>
          <a:xfrm>
            <a:off x="11784011" y="5783564"/>
            <a:ext cx="407988" cy="819150"/>
          </a:xfrm>
          <a:custGeom>
            <a:rect b="b" l="l" r="r" t="t"/>
            <a:pathLst>
              <a:path extrusionOk="0" h="3612" w="1799">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FEFE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venir"/>
              <a:ea typeface="Avenir"/>
              <a:cs typeface="Avenir"/>
              <a:sym typeface="Avenir"/>
            </a:endParaRPr>
          </a:p>
        </p:txBody>
      </p:sp>
      <p:cxnSp>
        <p:nvCxnSpPr>
          <p:cNvPr id="51" name="Google Shape;51;p24" title="Verticle Rule Line"/>
          <p:cNvCxnSpPr/>
          <p:nvPr/>
        </p:nvCxnSpPr>
        <p:spPr>
          <a:xfrm>
            <a:off x="758952" y="1280160"/>
            <a:ext cx="0" cy="5577840"/>
          </a:xfrm>
          <a:prstGeom prst="straightConnector1">
            <a:avLst/>
          </a:prstGeom>
          <a:noFill/>
          <a:ln cap="flat" cmpd="sng" w="19050">
            <a:solidFill>
              <a:schemeClr val="lt2"/>
            </a:solidFill>
            <a:prstDash val="solid"/>
            <a:miter lim="800000"/>
            <a:headEnd len="sm" w="sm" type="none"/>
            <a:tailEnd len="sm" w="sm" type="none"/>
          </a:ln>
        </p:spPr>
      </p:cxnSp>
      <p:sp>
        <p:nvSpPr>
          <p:cNvPr id="52" name="Google Shape;52;p24"/>
          <p:cNvSpPr txBox="1"/>
          <p:nvPr>
            <p:ph type="ctrTitle"/>
          </p:nvPr>
        </p:nvSpPr>
        <p:spPr>
          <a:xfrm>
            <a:off x="1078992" y="1143000"/>
            <a:ext cx="6720840" cy="3730752"/>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FEFEFE"/>
              </a:buClr>
              <a:buSzPts val="7200"/>
              <a:buFont typeface="Arial"/>
              <a:buNone/>
              <a:defRPr sz="7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24"/>
          <p:cNvSpPr txBox="1"/>
          <p:nvPr>
            <p:ph idx="1" type="subTitle"/>
          </p:nvPr>
        </p:nvSpPr>
        <p:spPr>
          <a:xfrm>
            <a:off x="1078992" y="5010912"/>
            <a:ext cx="6720840" cy="704088"/>
          </a:xfrm>
          <a:prstGeom prst="rect">
            <a:avLst/>
          </a:prstGeom>
          <a:noFill/>
          <a:ln>
            <a:noFill/>
          </a:ln>
        </p:spPr>
        <p:txBody>
          <a:bodyPr anchorCtr="0" anchor="t" bIns="45700" lIns="91425" spcFirstLastPara="1" rIns="91425" wrap="square" tIns="45700">
            <a:normAutofit/>
          </a:bodyPr>
          <a:lstStyle>
            <a:lvl1pPr lvl="0" algn="l">
              <a:lnSpc>
                <a:spcPct val="100000"/>
              </a:lnSpc>
              <a:spcBef>
                <a:spcPts val="400"/>
              </a:spcBef>
              <a:spcAft>
                <a:spcPts val="0"/>
              </a:spcAft>
              <a:buClr>
                <a:srgbClr val="FEFEFE"/>
              </a:buClr>
              <a:buSzPts val="2200"/>
              <a:buNone/>
              <a:defRPr sz="2200"/>
            </a:lvl1pPr>
            <a:lvl2pPr lvl="1" algn="ctr">
              <a:lnSpc>
                <a:spcPct val="110000"/>
              </a:lnSpc>
              <a:spcBef>
                <a:spcPts val="400"/>
              </a:spcBef>
              <a:spcAft>
                <a:spcPts val="0"/>
              </a:spcAft>
              <a:buClr>
                <a:srgbClr val="FEFEFE"/>
              </a:buClr>
              <a:buSzPts val="2000"/>
              <a:buNone/>
              <a:defRPr sz="2000"/>
            </a:lvl2pPr>
            <a:lvl3pPr lvl="2" algn="ctr">
              <a:lnSpc>
                <a:spcPct val="110000"/>
              </a:lnSpc>
              <a:spcBef>
                <a:spcPts val="400"/>
              </a:spcBef>
              <a:spcAft>
                <a:spcPts val="0"/>
              </a:spcAft>
              <a:buClr>
                <a:srgbClr val="FEFEFE"/>
              </a:buClr>
              <a:buSzPts val="1800"/>
              <a:buNone/>
              <a:defRPr sz="1800"/>
            </a:lvl3pPr>
            <a:lvl4pPr lvl="3" algn="ctr">
              <a:lnSpc>
                <a:spcPct val="110000"/>
              </a:lnSpc>
              <a:spcBef>
                <a:spcPts val="400"/>
              </a:spcBef>
              <a:spcAft>
                <a:spcPts val="0"/>
              </a:spcAft>
              <a:buClr>
                <a:srgbClr val="FEFEFE"/>
              </a:buClr>
              <a:buSzPts val="1600"/>
              <a:buNone/>
              <a:defRPr sz="1600"/>
            </a:lvl4pPr>
            <a:lvl5pPr lvl="4" algn="ctr">
              <a:lnSpc>
                <a:spcPct val="110000"/>
              </a:lnSpc>
              <a:spcBef>
                <a:spcPts val="400"/>
              </a:spcBef>
              <a:spcAft>
                <a:spcPts val="0"/>
              </a:spcAft>
              <a:buClr>
                <a:srgbClr val="FEFEFE"/>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54" name="Google Shape;54;p24"/>
          <p:cNvSpPr txBox="1"/>
          <p:nvPr>
            <p:ph idx="10" type="dt"/>
          </p:nvPr>
        </p:nvSpPr>
        <p:spPr>
          <a:xfrm>
            <a:off x="8286356" y="6007608"/>
            <a:ext cx="3143643"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24"/>
          <p:cNvSpPr txBox="1"/>
          <p:nvPr>
            <p:ph idx="11" type="ftr"/>
          </p:nvPr>
        </p:nvSpPr>
        <p:spPr>
          <a:xfrm>
            <a:off x="1078991" y="6007608"/>
            <a:ext cx="672083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4"/>
          <p:cNvSpPr txBox="1"/>
          <p:nvPr>
            <p:ph idx="12" type="sldNum"/>
          </p:nvPr>
        </p:nvSpPr>
        <p:spPr>
          <a:xfrm>
            <a:off x="11786616" y="6007608"/>
            <a:ext cx="411480" cy="365125"/>
          </a:xfrm>
          <a:prstGeom prst="rect">
            <a:avLst/>
          </a:prstGeom>
          <a:noFill/>
          <a:ln>
            <a:noFill/>
          </a:ln>
        </p:spPr>
        <p:txBody>
          <a:bodyPr anchorCtr="0" anchor="ctr" bIns="45700" lIns="45700" spcFirstLastPara="1" rIns="45700" wrap="square" tIns="45700">
            <a:noAutofit/>
          </a:bodyPr>
          <a:lstStyle>
            <a:lvl1pPr indent="0" lvl="0" marL="0" marR="0" algn="ctr">
              <a:spcBef>
                <a:spcPts val="0"/>
              </a:spcBef>
              <a:buNone/>
              <a:defRPr b="1" sz="900">
                <a:solidFill>
                  <a:schemeClr val="dk1"/>
                </a:solidFill>
                <a:latin typeface="Avenir"/>
                <a:ea typeface="Avenir"/>
                <a:cs typeface="Avenir"/>
                <a:sym typeface="Avenir"/>
              </a:defRPr>
            </a:lvl1pPr>
            <a:lvl2pPr indent="0" lvl="1" marL="0" marR="0" algn="ctr">
              <a:spcBef>
                <a:spcPts val="0"/>
              </a:spcBef>
              <a:buNone/>
              <a:defRPr b="1" sz="900">
                <a:solidFill>
                  <a:schemeClr val="dk1"/>
                </a:solidFill>
                <a:latin typeface="Avenir"/>
                <a:ea typeface="Avenir"/>
                <a:cs typeface="Avenir"/>
                <a:sym typeface="Avenir"/>
              </a:defRPr>
            </a:lvl2pPr>
            <a:lvl3pPr indent="0" lvl="2" marL="0" marR="0" algn="ctr">
              <a:spcBef>
                <a:spcPts val="0"/>
              </a:spcBef>
              <a:buNone/>
              <a:defRPr b="1" sz="900">
                <a:solidFill>
                  <a:schemeClr val="dk1"/>
                </a:solidFill>
                <a:latin typeface="Avenir"/>
                <a:ea typeface="Avenir"/>
                <a:cs typeface="Avenir"/>
                <a:sym typeface="Avenir"/>
              </a:defRPr>
            </a:lvl3pPr>
            <a:lvl4pPr indent="0" lvl="3" marL="0" marR="0" algn="ctr">
              <a:spcBef>
                <a:spcPts val="0"/>
              </a:spcBef>
              <a:buNone/>
              <a:defRPr b="1" sz="900">
                <a:solidFill>
                  <a:schemeClr val="dk1"/>
                </a:solidFill>
                <a:latin typeface="Avenir"/>
                <a:ea typeface="Avenir"/>
                <a:cs typeface="Avenir"/>
                <a:sym typeface="Avenir"/>
              </a:defRPr>
            </a:lvl4pPr>
            <a:lvl5pPr indent="0" lvl="4" marL="0" marR="0" algn="ctr">
              <a:spcBef>
                <a:spcPts val="0"/>
              </a:spcBef>
              <a:buNone/>
              <a:defRPr b="1" sz="900">
                <a:solidFill>
                  <a:schemeClr val="dk1"/>
                </a:solidFill>
                <a:latin typeface="Avenir"/>
                <a:ea typeface="Avenir"/>
                <a:cs typeface="Avenir"/>
                <a:sym typeface="Avenir"/>
              </a:defRPr>
            </a:lvl5pPr>
            <a:lvl6pPr indent="0" lvl="5" marL="0" marR="0" algn="ctr">
              <a:spcBef>
                <a:spcPts val="0"/>
              </a:spcBef>
              <a:buNone/>
              <a:defRPr b="1" sz="900">
                <a:solidFill>
                  <a:schemeClr val="dk1"/>
                </a:solidFill>
                <a:latin typeface="Avenir"/>
                <a:ea typeface="Avenir"/>
                <a:cs typeface="Avenir"/>
                <a:sym typeface="Avenir"/>
              </a:defRPr>
            </a:lvl6pPr>
            <a:lvl7pPr indent="0" lvl="6" marL="0" marR="0" algn="ctr">
              <a:spcBef>
                <a:spcPts val="0"/>
              </a:spcBef>
              <a:buNone/>
              <a:defRPr b="1" sz="900">
                <a:solidFill>
                  <a:schemeClr val="dk1"/>
                </a:solidFill>
                <a:latin typeface="Avenir"/>
                <a:ea typeface="Avenir"/>
                <a:cs typeface="Avenir"/>
                <a:sym typeface="Avenir"/>
              </a:defRPr>
            </a:lvl7pPr>
            <a:lvl8pPr indent="0" lvl="7" marL="0" marR="0" algn="ctr">
              <a:spcBef>
                <a:spcPts val="0"/>
              </a:spcBef>
              <a:buNone/>
              <a:defRPr b="1" sz="900">
                <a:solidFill>
                  <a:schemeClr val="dk1"/>
                </a:solidFill>
                <a:latin typeface="Avenir"/>
                <a:ea typeface="Avenir"/>
                <a:cs typeface="Avenir"/>
                <a:sym typeface="Avenir"/>
              </a:defRPr>
            </a:lvl8pPr>
            <a:lvl9pPr indent="0" lvl="8" marL="0" marR="0" algn="ctr">
              <a:spcBef>
                <a:spcPts val="0"/>
              </a:spcBef>
              <a:buNone/>
              <a:defRPr b="1" sz="900">
                <a:solidFill>
                  <a:schemeClr val="dk1"/>
                </a:solidFill>
                <a:latin typeface="Avenir"/>
                <a:ea typeface="Avenir"/>
                <a:cs typeface="Avenir"/>
                <a:sym typeface="Avenir"/>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 name="Shape 57"/>
        <p:cNvGrpSpPr/>
        <p:nvPr/>
      </p:nvGrpSpPr>
      <p:grpSpPr>
        <a:xfrm>
          <a:off x="0" y="0"/>
          <a:ext cx="0" cy="0"/>
          <a:chOff x="0" y="0"/>
          <a:chExt cx="0" cy="0"/>
        </a:xfrm>
      </p:grpSpPr>
      <p:sp>
        <p:nvSpPr>
          <p:cNvPr id="58" name="Google Shape;58;p29"/>
          <p:cNvSpPr txBox="1"/>
          <p:nvPr>
            <p:ph idx="1" type="body"/>
          </p:nvPr>
        </p:nvSpPr>
        <p:spPr>
          <a:xfrm>
            <a:off x="5184648" y="758952"/>
            <a:ext cx="6245352" cy="2240280"/>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400"/>
              </a:spcBef>
              <a:spcAft>
                <a:spcPts val="0"/>
              </a:spcAft>
              <a:buClr>
                <a:srgbClr val="262626"/>
              </a:buClr>
              <a:buSzPts val="1800"/>
              <a:buChar char="•"/>
              <a:defRPr/>
            </a:lvl1pPr>
            <a:lvl2pPr indent="-228600" lvl="1" marL="914400" algn="l">
              <a:lnSpc>
                <a:spcPct val="110000"/>
              </a:lnSpc>
              <a:spcBef>
                <a:spcPts val="400"/>
              </a:spcBef>
              <a:spcAft>
                <a:spcPts val="0"/>
              </a:spcAft>
              <a:buClr>
                <a:srgbClr val="262626"/>
              </a:buClr>
              <a:buSzPts val="1800"/>
              <a:buNone/>
              <a:defRPr/>
            </a:lvl2pPr>
            <a:lvl3pPr indent="-342900" lvl="2" marL="1371600" algn="l">
              <a:lnSpc>
                <a:spcPct val="110000"/>
              </a:lnSpc>
              <a:spcBef>
                <a:spcPts val="400"/>
              </a:spcBef>
              <a:spcAft>
                <a:spcPts val="0"/>
              </a:spcAft>
              <a:buClr>
                <a:srgbClr val="262626"/>
              </a:buClr>
              <a:buSzPts val="1800"/>
              <a:buChar char="•"/>
              <a:defRPr/>
            </a:lvl3pPr>
            <a:lvl4pPr indent="-228600" lvl="3" marL="1828800" algn="l">
              <a:lnSpc>
                <a:spcPct val="110000"/>
              </a:lnSpc>
              <a:spcBef>
                <a:spcPts val="400"/>
              </a:spcBef>
              <a:spcAft>
                <a:spcPts val="0"/>
              </a:spcAft>
              <a:buClr>
                <a:srgbClr val="262626"/>
              </a:buClr>
              <a:buSzPts val="1800"/>
              <a:buNone/>
              <a:defRPr/>
            </a:lvl4pPr>
            <a:lvl5pPr indent="-342900" lvl="4" marL="2286000" algn="l">
              <a:lnSpc>
                <a:spcPct val="110000"/>
              </a:lnSpc>
              <a:spcBef>
                <a:spcPts val="400"/>
              </a:spcBef>
              <a:spcAft>
                <a:spcPts val="0"/>
              </a:spcAft>
              <a:buClr>
                <a:srgbClr val="26262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29"/>
          <p:cNvSpPr txBox="1"/>
          <p:nvPr>
            <p:ph idx="2" type="body"/>
          </p:nvPr>
        </p:nvSpPr>
        <p:spPr>
          <a:xfrm>
            <a:off x="5184647" y="3273551"/>
            <a:ext cx="6245351" cy="2240281"/>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400"/>
              </a:spcBef>
              <a:spcAft>
                <a:spcPts val="0"/>
              </a:spcAft>
              <a:buClr>
                <a:srgbClr val="262626"/>
              </a:buClr>
              <a:buSzPts val="1800"/>
              <a:buChar char="•"/>
              <a:defRPr/>
            </a:lvl1pPr>
            <a:lvl2pPr indent="-228600" lvl="1" marL="914400" algn="l">
              <a:lnSpc>
                <a:spcPct val="110000"/>
              </a:lnSpc>
              <a:spcBef>
                <a:spcPts val="400"/>
              </a:spcBef>
              <a:spcAft>
                <a:spcPts val="0"/>
              </a:spcAft>
              <a:buClr>
                <a:srgbClr val="262626"/>
              </a:buClr>
              <a:buSzPts val="1800"/>
              <a:buNone/>
              <a:defRPr/>
            </a:lvl2pPr>
            <a:lvl3pPr indent="-342900" lvl="2" marL="1371600" algn="l">
              <a:lnSpc>
                <a:spcPct val="110000"/>
              </a:lnSpc>
              <a:spcBef>
                <a:spcPts val="400"/>
              </a:spcBef>
              <a:spcAft>
                <a:spcPts val="0"/>
              </a:spcAft>
              <a:buClr>
                <a:srgbClr val="262626"/>
              </a:buClr>
              <a:buSzPts val="1800"/>
              <a:buChar char="•"/>
              <a:defRPr/>
            </a:lvl3pPr>
            <a:lvl4pPr indent="-228600" lvl="3" marL="1828800" algn="l">
              <a:lnSpc>
                <a:spcPct val="110000"/>
              </a:lnSpc>
              <a:spcBef>
                <a:spcPts val="400"/>
              </a:spcBef>
              <a:spcAft>
                <a:spcPts val="0"/>
              </a:spcAft>
              <a:buClr>
                <a:srgbClr val="262626"/>
              </a:buClr>
              <a:buSzPts val="1800"/>
              <a:buNone/>
              <a:defRPr/>
            </a:lvl4pPr>
            <a:lvl5pPr indent="-342900" lvl="4" marL="2286000" algn="l">
              <a:lnSpc>
                <a:spcPct val="110000"/>
              </a:lnSpc>
              <a:spcBef>
                <a:spcPts val="400"/>
              </a:spcBef>
              <a:spcAft>
                <a:spcPts val="0"/>
              </a:spcAft>
              <a:buClr>
                <a:srgbClr val="26262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29"/>
          <p:cNvSpPr txBox="1"/>
          <p:nvPr>
            <p:ph idx="10" type="dt"/>
          </p:nvPr>
        </p:nvSpPr>
        <p:spPr>
          <a:xfrm>
            <a:off x="7616952" y="6007608"/>
            <a:ext cx="3813048"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29"/>
          <p:cNvSpPr txBox="1"/>
          <p:nvPr>
            <p:ph idx="11" type="ftr"/>
          </p:nvPr>
        </p:nvSpPr>
        <p:spPr>
          <a:xfrm>
            <a:off x="758952" y="6007608"/>
            <a:ext cx="3831336"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29"/>
          <p:cNvSpPr txBox="1"/>
          <p:nvPr>
            <p:ph idx="12" type="sldNum"/>
          </p:nvPr>
        </p:nvSpPr>
        <p:spPr>
          <a:xfrm>
            <a:off x="11786616" y="6007608"/>
            <a:ext cx="411480" cy="365125"/>
          </a:xfrm>
          <a:prstGeom prst="rect">
            <a:avLst/>
          </a:prstGeom>
          <a:noFill/>
          <a:ln>
            <a:noFill/>
          </a:ln>
        </p:spPr>
        <p:txBody>
          <a:bodyPr anchorCtr="0" anchor="ctr" bIns="45700" lIns="45700" spcFirstLastPara="1" rIns="45700"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63" name="Google Shape;63;p29"/>
          <p:cNvSpPr txBox="1"/>
          <p:nvPr>
            <p:ph type="title"/>
          </p:nvPr>
        </p:nvSpPr>
        <p:spPr>
          <a:xfrm>
            <a:off x="758952" y="758952"/>
            <a:ext cx="3831336" cy="475488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64" name="Shape 64"/>
        <p:cNvGrpSpPr/>
        <p:nvPr/>
      </p:nvGrpSpPr>
      <p:grpSpPr>
        <a:xfrm>
          <a:off x="0" y="0"/>
          <a:ext cx="0" cy="0"/>
          <a:chOff x="0" y="0"/>
          <a:chExt cx="0" cy="0"/>
        </a:xfrm>
      </p:grpSpPr>
      <p:sp>
        <p:nvSpPr>
          <p:cNvPr id="65" name="Google Shape;65;p30"/>
          <p:cNvSpPr txBox="1"/>
          <p:nvPr>
            <p:ph idx="1" type="body"/>
          </p:nvPr>
        </p:nvSpPr>
        <p:spPr>
          <a:xfrm>
            <a:off x="5184648" y="758952"/>
            <a:ext cx="6245352" cy="548640"/>
          </a:xfrm>
          <a:prstGeom prst="rect">
            <a:avLst/>
          </a:prstGeom>
          <a:noFill/>
          <a:ln>
            <a:noFill/>
          </a:ln>
        </p:spPr>
        <p:txBody>
          <a:bodyPr anchorCtr="0" anchor="b" bIns="45700" lIns="91425" spcFirstLastPara="1" rIns="91425" wrap="square" tIns="45700">
            <a:normAutofit/>
          </a:bodyPr>
          <a:lstStyle>
            <a:lvl1pPr indent="-228600" lvl="0" marL="457200" algn="l">
              <a:lnSpc>
                <a:spcPct val="110000"/>
              </a:lnSpc>
              <a:spcBef>
                <a:spcPts val="400"/>
              </a:spcBef>
              <a:spcAft>
                <a:spcPts val="0"/>
              </a:spcAft>
              <a:buClr>
                <a:srgbClr val="262626"/>
              </a:buClr>
              <a:buSzPts val="2200"/>
              <a:buNone/>
              <a:defRPr b="0" i="1" sz="2200"/>
            </a:lvl1pPr>
            <a:lvl2pPr indent="-228600" lvl="1" marL="914400" algn="l">
              <a:lnSpc>
                <a:spcPct val="110000"/>
              </a:lnSpc>
              <a:spcBef>
                <a:spcPts val="400"/>
              </a:spcBef>
              <a:spcAft>
                <a:spcPts val="0"/>
              </a:spcAft>
              <a:buClr>
                <a:srgbClr val="262626"/>
              </a:buClr>
              <a:buSzPts val="2000"/>
              <a:buNone/>
              <a:defRPr b="1" sz="2000"/>
            </a:lvl2pPr>
            <a:lvl3pPr indent="-228600" lvl="2" marL="1371600" algn="l">
              <a:lnSpc>
                <a:spcPct val="110000"/>
              </a:lnSpc>
              <a:spcBef>
                <a:spcPts val="400"/>
              </a:spcBef>
              <a:spcAft>
                <a:spcPts val="0"/>
              </a:spcAft>
              <a:buClr>
                <a:srgbClr val="262626"/>
              </a:buClr>
              <a:buSzPts val="1800"/>
              <a:buNone/>
              <a:defRPr b="1" sz="1800"/>
            </a:lvl3pPr>
            <a:lvl4pPr indent="-228600" lvl="3" marL="1828800" algn="l">
              <a:lnSpc>
                <a:spcPct val="110000"/>
              </a:lnSpc>
              <a:spcBef>
                <a:spcPts val="400"/>
              </a:spcBef>
              <a:spcAft>
                <a:spcPts val="0"/>
              </a:spcAft>
              <a:buClr>
                <a:srgbClr val="262626"/>
              </a:buClr>
              <a:buSzPts val="1600"/>
              <a:buNone/>
              <a:defRPr b="1" sz="1600"/>
            </a:lvl4pPr>
            <a:lvl5pPr indent="-228600" lvl="4" marL="2286000" algn="l">
              <a:lnSpc>
                <a:spcPct val="110000"/>
              </a:lnSpc>
              <a:spcBef>
                <a:spcPts val="400"/>
              </a:spcBef>
              <a:spcAft>
                <a:spcPts val="0"/>
              </a:spcAft>
              <a:buClr>
                <a:srgbClr val="262626"/>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 name="Google Shape;66;p30"/>
          <p:cNvSpPr txBox="1"/>
          <p:nvPr>
            <p:ph idx="2" type="body"/>
          </p:nvPr>
        </p:nvSpPr>
        <p:spPr>
          <a:xfrm>
            <a:off x="5190323" y="1377198"/>
            <a:ext cx="6239675" cy="1828800"/>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400"/>
              </a:spcBef>
              <a:spcAft>
                <a:spcPts val="0"/>
              </a:spcAft>
              <a:buClr>
                <a:srgbClr val="262626"/>
              </a:buClr>
              <a:buSzPts val="1800"/>
              <a:buChar char="•"/>
              <a:defRPr/>
            </a:lvl1pPr>
            <a:lvl2pPr indent="-228600" lvl="1" marL="914400" algn="l">
              <a:lnSpc>
                <a:spcPct val="110000"/>
              </a:lnSpc>
              <a:spcBef>
                <a:spcPts val="400"/>
              </a:spcBef>
              <a:spcAft>
                <a:spcPts val="0"/>
              </a:spcAft>
              <a:buClr>
                <a:srgbClr val="262626"/>
              </a:buClr>
              <a:buSzPts val="1800"/>
              <a:buNone/>
              <a:defRPr/>
            </a:lvl2pPr>
            <a:lvl3pPr indent="-342900" lvl="2" marL="1371600" algn="l">
              <a:lnSpc>
                <a:spcPct val="110000"/>
              </a:lnSpc>
              <a:spcBef>
                <a:spcPts val="400"/>
              </a:spcBef>
              <a:spcAft>
                <a:spcPts val="0"/>
              </a:spcAft>
              <a:buClr>
                <a:srgbClr val="262626"/>
              </a:buClr>
              <a:buSzPts val="1800"/>
              <a:buChar char="•"/>
              <a:defRPr/>
            </a:lvl3pPr>
            <a:lvl4pPr indent="-228600" lvl="3" marL="1828800" algn="l">
              <a:lnSpc>
                <a:spcPct val="110000"/>
              </a:lnSpc>
              <a:spcBef>
                <a:spcPts val="400"/>
              </a:spcBef>
              <a:spcAft>
                <a:spcPts val="0"/>
              </a:spcAft>
              <a:buClr>
                <a:srgbClr val="262626"/>
              </a:buClr>
              <a:buSzPts val="1800"/>
              <a:buNone/>
              <a:defRPr/>
            </a:lvl4pPr>
            <a:lvl5pPr indent="-342900" lvl="4" marL="2286000" algn="l">
              <a:lnSpc>
                <a:spcPct val="110000"/>
              </a:lnSpc>
              <a:spcBef>
                <a:spcPts val="400"/>
              </a:spcBef>
              <a:spcAft>
                <a:spcPts val="0"/>
              </a:spcAft>
              <a:buClr>
                <a:srgbClr val="26262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 name="Google Shape;67;p30"/>
          <p:cNvSpPr txBox="1"/>
          <p:nvPr>
            <p:ph idx="3" type="body"/>
          </p:nvPr>
        </p:nvSpPr>
        <p:spPr>
          <a:xfrm>
            <a:off x="5184647" y="3319548"/>
            <a:ext cx="6245351" cy="548640"/>
          </a:xfrm>
          <a:prstGeom prst="rect">
            <a:avLst/>
          </a:prstGeom>
          <a:noFill/>
          <a:ln>
            <a:noFill/>
          </a:ln>
        </p:spPr>
        <p:txBody>
          <a:bodyPr anchorCtr="0" anchor="b" bIns="45700" lIns="91425" spcFirstLastPara="1" rIns="91425" wrap="square" tIns="45700">
            <a:normAutofit/>
          </a:bodyPr>
          <a:lstStyle>
            <a:lvl1pPr indent="-228600" lvl="0" marL="457200" algn="l">
              <a:lnSpc>
                <a:spcPct val="110000"/>
              </a:lnSpc>
              <a:spcBef>
                <a:spcPts val="400"/>
              </a:spcBef>
              <a:spcAft>
                <a:spcPts val="0"/>
              </a:spcAft>
              <a:buClr>
                <a:srgbClr val="262626"/>
              </a:buClr>
              <a:buSzPts val="2200"/>
              <a:buNone/>
              <a:defRPr b="0" i="1" sz="2200"/>
            </a:lvl1pPr>
            <a:lvl2pPr indent="-228600" lvl="1" marL="914400" algn="l">
              <a:lnSpc>
                <a:spcPct val="110000"/>
              </a:lnSpc>
              <a:spcBef>
                <a:spcPts val="400"/>
              </a:spcBef>
              <a:spcAft>
                <a:spcPts val="0"/>
              </a:spcAft>
              <a:buClr>
                <a:srgbClr val="262626"/>
              </a:buClr>
              <a:buSzPts val="2000"/>
              <a:buNone/>
              <a:defRPr b="1" sz="2000"/>
            </a:lvl2pPr>
            <a:lvl3pPr indent="-228600" lvl="2" marL="1371600" algn="l">
              <a:lnSpc>
                <a:spcPct val="110000"/>
              </a:lnSpc>
              <a:spcBef>
                <a:spcPts val="400"/>
              </a:spcBef>
              <a:spcAft>
                <a:spcPts val="0"/>
              </a:spcAft>
              <a:buClr>
                <a:srgbClr val="262626"/>
              </a:buClr>
              <a:buSzPts val="1800"/>
              <a:buNone/>
              <a:defRPr b="1" sz="1800"/>
            </a:lvl3pPr>
            <a:lvl4pPr indent="-228600" lvl="3" marL="1828800" algn="l">
              <a:lnSpc>
                <a:spcPct val="110000"/>
              </a:lnSpc>
              <a:spcBef>
                <a:spcPts val="400"/>
              </a:spcBef>
              <a:spcAft>
                <a:spcPts val="0"/>
              </a:spcAft>
              <a:buClr>
                <a:srgbClr val="262626"/>
              </a:buClr>
              <a:buSzPts val="1600"/>
              <a:buNone/>
              <a:defRPr b="1" sz="1600"/>
            </a:lvl4pPr>
            <a:lvl5pPr indent="-228600" lvl="4" marL="2286000" algn="l">
              <a:lnSpc>
                <a:spcPct val="110000"/>
              </a:lnSpc>
              <a:spcBef>
                <a:spcPts val="400"/>
              </a:spcBef>
              <a:spcAft>
                <a:spcPts val="0"/>
              </a:spcAft>
              <a:buClr>
                <a:srgbClr val="262626"/>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 name="Google Shape;68;p30"/>
          <p:cNvSpPr txBox="1"/>
          <p:nvPr>
            <p:ph idx="4" type="body"/>
          </p:nvPr>
        </p:nvSpPr>
        <p:spPr>
          <a:xfrm>
            <a:off x="5184646" y="3932372"/>
            <a:ext cx="6245352" cy="1828800"/>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400"/>
              </a:spcBef>
              <a:spcAft>
                <a:spcPts val="0"/>
              </a:spcAft>
              <a:buClr>
                <a:srgbClr val="262626"/>
              </a:buClr>
              <a:buSzPts val="1800"/>
              <a:buChar char="•"/>
              <a:defRPr/>
            </a:lvl1pPr>
            <a:lvl2pPr indent="-228600" lvl="1" marL="914400" algn="l">
              <a:lnSpc>
                <a:spcPct val="110000"/>
              </a:lnSpc>
              <a:spcBef>
                <a:spcPts val="400"/>
              </a:spcBef>
              <a:spcAft>
                <a:spcPts val="0"/>
              </a:spcAft>
              <a:buClr>
                <a:srgbClr val="262626"/>
              </a:buClr>
              <a:buSzPts val="1800"/>
              <a:buNone/>
              <a:defRPr/>
            </a:lvl2pPr>
            <a:lvl3pPr indent="-342900" lvl="2" marL="1371600" algn="l">
              <a:lnSpc>
                <a:spcPct val="110000"/>
              </a:lnSpc>
              <a:spcBef>
                <a:spcPts val="400"/>
              </a:spcBef>
              <a:spcAft>
                <a:spcPts val="0"/>
              </a:spcAft>
              <a:buClr>
                <a:srgbClr val="262626"/>
              </a:buClr>
              <a:buSzPts val="1800"/>
              <a:buChar char="•"/>
              <a:defRPr/>
            </a:lvl3pPr>
            <a:lvl4pPr indent="-228600" lvl="3" marL="1828800" algn="l">
              <a:lnSpc>
                <a:spcPct val="110000"/>
              </a:lnSpc>
              <a:spcBef>
                <a:spcPts val="400"/>
              </a:spcBef>
              <a:spcAft>
                <a:spcPts val="0"/>
              </a:spcAft>
              <a:buClr>
                <a:srgbClr val="262626"/>
              </a:buClr>
              <a:buSzPts val="1800"/>
              <a:buNone/>
              <a:defRPr/>
            </a:lvl4pPr>
            <a:lvl5pPr indent="-342900" lvl="4" marL="2286000" algn="l">
              <a:lnSpc>
                <a:spcPct val="110000"/>
              </a:lnSpc>
              <a:spcBef>
                <a:spcPts val="400"/>
              </a:spcBef>
              <a:spcAft>
                <a:spcPts val="0"/>
              </a:spcAft>
              <a:buClr>
                <a:srgbClr val="26262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30"/>
          <p:cNvSpPr txBox="1"/>
          <p:nvPr>
            <p:ph type="title"/>
          </p:nvPr>
        </p:nvSpPr>
        <p:spPr>
          <a:xfrm>
            <a:off x="758952" y="758952"/>
            <a:ext cx="3831336" cy="475488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0"/>
          <p:cNvSpPr txBox="1"/>
          <p:nvPr>
            <p:ph idx="10" type="dt"/>
          </p:nvPr>
        </p:nvSpPr>
        <p:spPr>
          <a:xfrm>
            <a:off x="7616952" y="6007608"/>
            <a:ext cx="3813048"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0"/>
          <p:cNvSpPr txBox="1"/>
          <p:nvPr>
            <p:ph idx="11" type="ftr"/>
          </p:nvPr>
        </p:nvSpPr>
        <p:spPr>
          <a:xfrm>
            <a:off x="758952" y="6007608"/>
            <a:ext cx="3831336"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0"/>
          <p:cNvSpPr txBox="1"/>
          <p:nvPr>
            <p:ph idx="12" type="sldNum"/>
          </p:nvPr>
        </p:nvSpPr>
        <p:spPr>
          <a:xfrm>
            <a:off x="11786616" y="6007608"/>
            <a:ext cx="411480" cy="365125"/>
          </a:xfrm>
          <a:prstGeom prst="rect">
            <a:avLst/>
          </a:prstGeom>
          <a:noFill/>
          <a:ln>
            <a:noFill/>
          </a:ln>
        </p:spPr>
        <p:txBody>
          <a:bodyPr anchorCtr="0" anchor="ctr" bIns="45700" lIns="45700" spcFirstLastPara="1" rIns="45700"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sp>
        <p:nvSpPr>
          <p:cNvPr id="74" name="Google Shape;74;p31"/>
          <p:cNvSpPr txBox="1"/>
          <p:nvPr>
            <p:ph type="title"/>
          </p:nvPr>
        </p:nvSpPr>
        <p:spPr>
          <a:xfrm>
            <a:off x="758952" y="758952"/>
            <a:ext cx="3831336" cy="475488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31"/>
          <p:cNvSpPr txBox="1"/>
          <p:nvPr>
            <p:ph idx="10" type="dt"/>
          </p:nvPr>
        </p:nvSpPr>
        <p:spPr>
          <a:xfrm>
            <a:off x="7616952" y="6007608"/>
            <a:ext cx="3813048"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1"/>
          <p:cNvSpPr txBox="1"/>
          <p:nvPr>
            <p:ph idx="11" type="ftr"/>
          </p:nvPr>
        </p:nvSpPr>
        <p:spPr>
          <a:xfrm>
            <a:off x="758952" y="6007608"/>
            <a:ext cx="3831336"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1"/>
          <p:cNvSpPr txBox="1"/>
          <p:nvPr>
            <p:ph idx="12" type="sldNum"/>
          </p:nvPr>
        </p:nvSpPr>
        <p:spPr>
          <a:xfrm>
            <a:off x="11786616" y="6007608"/>
            <a:ext cx="411480" cy="365125"/>
          </a:xfrm>
          <a:prstGeom prst="rect">
            <a:avLst/>
          </a:prstGeom>
          <a:noFill/>
          <a:ln>
            <a:noFill/>
          </a:ln>
        </p:spPr>
        <p:txBody>
          <a:bodyPr anchorCtr="0" anchor="ctr" bIns="45700" lIns="45700" spcFirstLastPara="1" rIns="45700"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8" name="Shape 78"/>
        <p:cNvGrpSpPr/>
        <p:nvPr/>
      </p:nvGrpSpPr>
      <p:grpSpPr>
        <a:xfrm>
          <a:off x="0" y="0"/>
          <a:ext cx="0" cy="0"/>
          <a:chOff x="0" y="0"/>
          <a:chExt cx="0" cy="0"/>
        </a:xfrm>
      </p:grpSpPr>
      <p:sp>
        <p:nvSpPr>
          <p:cNvPr id="79" name="Google Shape;79;p32"/>
          <p:cNvSpPr txBox="1"/>
          <p:nvPr>
            <p:ph idx="10" type="dt"/>
          </p:nvPr>
        </p:nvSpPr>
        <p:spPr>
          <a:xfrm>
            <a:off x="7616952" y="6007608"/>
            <a:ext cx="3813048"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32"/>
          <p:cNvSpPr txBox="1"/>
          <p:nvPr>
            <p:ph idx="11" type="ftr"/>
          </p:nvPr>
        </p:nvSpPr>
        <p:spPr>
          <a:xfrm>
            <a:off x="758952" y="6007608"/>
            <a:ext cx="3831336"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32"/>
          <p:cNvSpPr txBox="1"/>
          <p:nvPr>
            <p:ph idx="12" type="sldNum"/>
          </p:nvPr>
        </p:nvSpPr>
        <p:spPr>
          <a:xfrm>
            <a:off x="11786616" y="6007608"/>
            <a:ext cx="411480" cy="365125"/>
          </a:xfrm>
          <a:prstGeom prst="rect">
            <a:avLst/>
          </a:prstGeom>
          <a:noFill/>
          <a:ln>
            <a:noFill/>
          </a:ln>
        </p:spPr>
        <p:txBody>
          <a:bodyPr anchorCtr="0" anchor="ctr" bIns="45700" lIns="45700" spcFirstLastPara="1" rIns="45700"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11" Type="http://schemas.openxmlformats.org/officeDocument/2006/relationships/slideLayout" Target="../slideLayouts/slideLayout13.xml"/><Relationship Id="rId10" Type="http://schemas.openxmlformats.org/officeDocument/2006/relationships/slideLayout" Target="../slideLayouts/slideLayout12.xml"/><Relationship Id="rId12" Type="http://schemas.openxmlformats.org/officeDocument/2006/relationships/theme" Target="../theme/theme2.xml"/><Relationship Id="rId9" Type="http://schemas.openxmlformats.org/officeDocument/2006/relationships/slideLayout" Target="../slideLayouts/slideLayout1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9" name="Shape 9"/>
        <p:cNvGrpSpPr/>
        <p:nvPr/>
      </p:nvGrpSpPr>
      <p:grpSpPr>
        <a:xfrm>
          <a:off x="0" y="0"/>
          <a:ext cx="0" cy="0"/>
          <a:chOff x="0" y="0"/>
          <a:chExt cx="0" cy="0"/>
        </a:xfrm>
      </p:grpSpPr>
      <p:sp>
        <p:nvSpPr>
          <p:cNvPr id="10" name="Google Shape;10;p23" title="Page Number Shape"/>
          <p:cNvSpPr/>
          <p:nvPr/>
        </p:nvSpPr>
        <p:spPr>
          <a:xfrm>
            <a:off x="11784011" y="5778801"/>
            <a:ext cx="407988" cy="819150"/>
          </a:xfrm>
          <a:custGeom>
            <a:rect b="b" l="l" r="r" t="t"/>
            <a:pathLst>
              <a:path extrusionOk="0" h="3612" w="1799">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FEFE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venir"/>
              <a:ea typeface="Avenir"/>
              <a:cs typeface="Avenir"/>
              <a:sym typeface="Avenir"/>
            </a:endParaRPr>
          </a:p>
        </p:txBody>
      </p:sp>
      <p:sp>
        <p:nvSpPr>
          <p:cNvPr id="11" name="Google Shape;11;p23"/>
          <p:cNvSpPr txBox="1"/>
          <p:nvPr>
            <p:ph type="title"/>
          </p:nvPr>
        </p:nvSpPr>
        <p:spPr>
          <a:xfrm>
            <a:off x="758952" y="758952"/>
            <a:ext cx="3831336" cy="4754880"/>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rgbClr val="FEFEFE"/>
              </a:buClr>
              <a:buSzPts val="6000"/>
              <a:buFont typeface="Arial"/>
              <a:buNone/>
              <a:defRPr b="0" i="1" sz="6000" u="none" cap="none" strike="noStrike">
                <a:solidFill>
                  <a:srgbClr val="FEFEFE"/>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23"/>
          <p:cNvSpPr txBox="1"/>
          <p:nvPr>
            <p:ph idx="1" type="body"/>
          </p:nvPr>
        </p:nvSpPr>
        <p:spPr>
          <a:xfrm>
            <a:off x="5184648" y="758952"/>
            <a:ext cx="6245352" cy="4754880"/>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10000"/>
              </a:lnSpc>
              <a:spcBef>
                <a:spcPts val="400"/>
              </a:spcBef>
              <a:spcAft>
                <a:spcPts val="0"/>
              </a:spcAft>
              <a:buClr>
                <a:srgbClr val="FEFEFE"/>
              </a:buClr>
              <a:buSzPts val="2000"/>
              <a:buFont typeface="Arial"/>
              <a:buChar char="•"/>
              <a:defRPr b="0" i="0" sz="2000" u="none" cap="none" strike="noStrike">
                <a:solidFill>
                  <a:srgbClr val="FEFEFE"/>
                </a:solidFill>
                <a:latin typeface="Avenir"/>
                <a:ea typeface="Avenir"/>
                <a:cs typeface="Avenir"/>
                <a:sym typeface="Avenir"/>
              </a:defRPr>
            </a:lvl1pPr>
            <a:lvl2pPr indent="-228600" lvl="1" marL="914400" marR="0" rtl="0" algn="l">
              <a:lnSpc>
                <a:spcPct val="110000"/>
              </a:lnSpc>
              <a:spcBef>
                <a:spcPts val="400"/>
              </a:spcBef>
              <a:spcAft>
                <a:spcPts val="0"/>
              </a:spcAft>
              <a:buClr>
                <a:srgbClr val="FEFEFE"/>
              </a:buClr>
              <a:buSzPts val="1800"/>
              <a:buFont typeface="Arial"/>
              <a:buNone/>
              <a:defRPr b="0" i="1" sz="1800" u="none" cap="none" strike="noStrike">
                <a:solidFill>
                  <a:srgbClr val="FEFEFE"/>
                </a:solidFill>
                <a:latin typeface="Avenir"/>
                <a:ea typeface="Avenir"/>
                <a:cs typeface="Avenir"/>
                <a:sym typeface="Avenir"/>
              </a:defRPr>
            </a:lvl2pPr>
            <a:lvl3pPr indent="-330200" lvl="2" marL="1371600" marR="0" rtl="0" algn="l">
              <a:lnSpc>
                <a:spcPct val="110000"/>
              </a:lnSpc>
              <a:spcBef>
                <a:spcPts val="400"/>
              </a:spcBef>
              <a:spcAft>
                <a:spcPts val="0"/>
              </a:spcAft>
              <a:buClr>
                <a:srgbClr val="FEFEFE"/>
              </a:buClr>
              <a:buSzPts val="1600"/>
              <a:buFont typeface="Arial"/>
              <a:buChar char="•"/>
              <a:defRPr b="0" i="0" sz="1600" u="none" cap="none" strike="noStrike">
                <a:solidFill>
                  <a:srgbClr val="FEFEFE"/>
                </a:solidFill>
                <a:latin typeface="Avenir"/>
                <a:ea typeface="Avenir"/>
                <a:cs typeface="Avenir"/>
                <a:sym typeface="Avenir"/>
              </a:defRPr>
            </a:lvl3pPr>
            <a:lvl4pPr indent="-228600" lvl="3" marL="1828800" marR="0" rtl="0" algn="l">
              <a:lnSpc>
                <a:spcPct val="110000"/>
              </a:lnSpc>
              <a:spcBef>
                <a:spcPts val="400"/>
              </a:spcBef>
              <a:spcAft>
                <a:spcPts val="0"/>
              </a:spcAft>
              <a:buClr>
                <a:srgbClr val="FEFEFE"/>
              </a:buClr>
              <a:buSzPts val="1400"/>
              <a:buFont typeface="Arial"/>
              <a:buNone/>
              <a:defRPr b="0" i="1" sz="1400" u="none" cap="none" strike="noStrike">
                <a:solidFill>
                  <a:srgbClr val="FEFEFE"/>
                </a:solidFill>
                <a:latin typeface="Avenir"/>
                <a:ea typeface="Avenir"/>
                <a:cs typeface="Avenir"/>
                <a:sym typeface="Avenir"/>
              </a:defRPr>
            </a:lvl4pPr>
            <a:lvl5pPr indent="-317500" lvl="4" marL="2286000" marR="0" rtl="0" algn="l">
              <a:lnSpc>
                <a:spcPct val="110000"/>
              </a:lnSpc>
              <a:spcBef>
                <a:spcPts val="400"/>
              </a:spcBef>
              <a:spcAft>
                <a:spcPts val="0"/>
              </a:spcAft>
              <a:buClr>
                <a:srgbClr val="FEFEFE"/>
              </a:buClr>
              <a:buSzPts val="1400"/>
              <a:buFont typeface="Arial"/>
              <a:buChar char="•"/>
              <a:defRPr b="0" i="0" sz="1400" u="none" cap="none" strike="noStrike">
                <a:solidFill>
                  <a:srgbClr val="FEFEFE"/>
                </a:solidFill>
                <a:latin typeface="Avenir"/>
                <a:ea typeface="Avenir"/>
                <a:cs typeface="Avenir"/>
                <a:sym typeface="Avenir"/>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venir"/>
                <a:ea typeface="Avenir"/>
                <a:cs typeface="Avenir"/>
                <a:sym typeface="Avenir"/>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venir"/>
                <a:ea typeface="Avenir"/>
                <a:cs typeface="Avenir"/>
                <a:sym typeface="Avenir"/>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venir"/>
                <a:ea typeface="Avenir"/>
                <a:cs typeface="Avenir"/>
                <a:sym typeface="Avenir"/>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venir"/>
                <a:ea typeface="Avenir"/>
                <a:cs typeface="Avenir"/>
                <a:sym typeface="Avenir"/>
              </a:defRPr>
            </a:lvl9pPr>
          </a:lstStyle>
          <a:p/>
        </p:txBody>
      </p:sp>
      <p:sp>
        <p:nvSpPr>
          <p:cNvPr id="13" name="Google Shape;13;p23"/>
          <p:cNvSpPr txBox="1"/>
          <p:nvPr>
            <p:ph idx="10" type="dt"/>
          </p:nvPr>
        </p:nvSpPr>
        <p:spPr>
          <a:xfrm>
            <a:off x="7616952" y="6007608"/>
            <a:ext cx="3813048"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000">
                <a:solidFill>
                  <a:srgbClr val="FEFEFE"/>
                </a:solidFill>
                <a:latin typeface="Avenir"/>
                <a:ea typeface="Avenir"/>
                <a:cs typeface="Avenir"/>
                <a:sym typeface="Avenir"/>
              </a:defRPr>
            </a:lvl1pPr>
            <a:lvl2pPr lvl="1"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2pPr>
            <a:lvl3pPr lvl="2"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3pPr>
            <a:lvl4pPr lvl="3"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4pPr>
            <a:lvl5pPr lvl="4"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5pPr>
            <a:lvl6pPr lvl="5"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6pPr>
            <a:lvl7pPr lvl="6"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7pPr>
            <a:lvl8pPr lvl="7"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8pPr>
            <a:lvl9pPr lvl="8"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9pPr>
          </a:lstStyle>
          <a:p/>
        </p:txBody>
      </p:sp>
      <p:sp>
        <p:nvSpPr>
          <p:cNvPr id="14" name="Google Shape;14;p23"/>
          <p:cNvSpPr txBox="1"/>
          <p:nvPr>
            <p:ph idx="11" type="ftr"/>
          </p:nvPr>
        </p:nvSpPr>
        <p:spPr>
          <a:xfrm>
            <a:off x="758952" y="6007608"/>
            <a:ext cx="3831336"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000">
                <a:solidFill>
                  <a:srgbClr val="FEFEFE"/>
                </a:solidFill>
                <a:latin typeface="Avenir"/>
                <a:ea typeface="Avenir"/>
                <a:cs typeface="Avenir"/>
                <a:sym typeface="Avenir"/>
              </a:defRPr>
            </a:lvl1pPr>
            <a:lvl2pPr lvl="1"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2pPr>
            <a:lvl3pPr lvl="2"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3pPr>
            <a:lvl4pPr lvl="3"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4pPr>
            <a:lvl5pPr lvl="4"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5pPr>
            <a:lvl6pPr lvl="5"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6pPr>
            <a:lvl7pPr lvl="6"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7pPr>
            <a:lvl8pPr lvl="7"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8pPr>
            <a:lvl9pPr lvl="8"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9pPr>
          </a:lstStyle>
          <a:p/>
        </p:txBody>
      </p:sp>
      <p:sp>
        <p:nvSpPr>
          <p:cNvPr id="15" name="Google Shape;15;p23"/>
          <p:cNvSpPr txBox="1"/>
          <p:nvPr>
            <p:ph idx="12" type="sldNum"/>
          </p:nvPr>
        </p:nvSpPr>
        <p:spPr>
          <a:xfrm>
            <a:off x="11786616" y="6007608"/>
            <a:ext cx="411480" cy="365125"/>
          </a:xfrm>
          <a:prstGeom prst="rect">
            <a:avLst/>
          </a:prstGeom>
          <a:noFill/>
          <a:ln>
            <a:noFill/>
          </a:ln>
        </p:spPr>
        <p:txBody>
          <a:bodyPr anchorCtr="0" anchor="ctr" bIns="45700" lIns="45700" spcFirstLastPara="1" rIns="45700" wrap="square" tIns="45700">
            <a:noAutofit/>
          </a:bodyPr>
          <a:lstStyle>
            <a:lvl1pPr indent="0" lvl="0" marL="0" marR="0" rtl="0" algn="ctr">
              <a:spcBef>
                <a:spcPts val="0"/>
              </a:spcBef>
              <a:buNone/>
              <a:defRPr b="1" sz="900" u="none">
                <a:solidFill>
                  <a:schemeClr val="dk1"/>
                </a:solidFill>
                <a:latin typeface="Avenir"/>
                <a:ea typeface="Avenir"/>
                <a:cs typeface="Avenir"/>
                <a:sym typeface="Avenir"/>
              </a:defRPr>
            </a:lvl1pPr>
            <a:lvl2pPr indent="0" lvl="1" marL="0" marR="0" rtl="0" algn="ctr">
              <a:spcBef>
                <a:spcPts val="0"/>
              </a:spcBef>
              <a:buNone/>
              <a:defRPr b="1" sz="900" u="none">
                <a:solidFill>
                  <a:schemeClr val="dk1"/>
                </a:solidFill>
                <a:latin typeface="Avenir"/>
                <a:ea typeface="Avenir"/>
                <a:cs typeface="Avenir"/>
                <a:sym typeface="Avenir"/>
              </a:defRPr>
            </a:lvl2pPr>
            <a:lvl3pPr indent="0" lvl="2" marL="0" marR="0" rtl="0" algn="ctr">
              <a:spcBef>
                <a:spcPts val="0"/>
              </a:spcBef>
              <a:buNone/>
              <a:defRPr b="1" sz="900" u="none">
                <a:solidFill>
                  <a:schemeClr val="dk1"/>
                </a:solidFill>
                <a:latin typeface="Avenir"/>
                <a:ea typeface="Avenir"/>
                <a:cs typeface="Avenir"/>
                <a:sym typeface="Avenir"/>
              </a:defRPr>
            </a:lvl3pPr>
            <a:lvl4pPr indent="0" lvl="3" marL="0" marR="0" rtl="0" algn="ctr">
              <a:spcBef>
                <a:spcPts val="0"/>
              </a:spcBef>
              <a:buNone/>
              <a:defRPr b="1" sz="900" u="none">
                <a:solidFill>
                  <a:schemeClr val="dk1"/>
                </a:solidFill>
                <a:latin typeface="Avenir"/>
                <a:ea typeface="Avenir"/>
                <a:cs typeface="Avenir"/>
                <a:sym typeface="Avenir"/>
              </a:defRPr>
            </a:lvl4pPr>
            <a:lvl5pPr indent="0" lvl="4" marL="0" marR="0" rtl="0" algn="ctr">
              <a:spcBef>
                <a:spcPts val="0"/>
              </a:spcBef>
              <a:buNone/>
              <a:defRPr b="1" sz="900" u="none">
                <a:solidFill>
                  <a:schemeClr val="dk1"/>
                </a:solidFill>
                <a:latin typeface="Avenir"/>
                <a:ea typeface="Avenir"/>
                <a:cs typeface="Avenir"/>
                <a:sym typeface="Avenir"/>
              </a:defRPr>
            </a:lvl5pPr>
            <a:lvl6pPr indent="0" lvl="5" marL="0" marR="0" rtl="0" algn="ctr">
              <a:spcBef>
                <a:spcPts val="0"/>
              </a:spcBef>
              <a:buNone/>
              <a:defRPr b="1" sz="900" u="none">
                <a:solidFill>
                  <a:schemeClr val="dk1"/>
                </a:solidFill>
                <a:latin typeface="Avenir"/>
                <a:ea typeface="Avenir"/>
                <a:cs typeface="Avenir"/>
                <a:sym typeface="Avenir"/>
              </a:defRPr>
            </a:lvl6pPr>
            <a:lvl7pPr indent="0" lvl="6" marL="0" marR="0" rtl="0" algn="ctr">
              <a:spcBef>
                <a:spcPts val="0"/>
              </a:spcBef>
              <a:buNone/>
              <a:defRPr b="1" sz="900" u="none">
                <a:solidFill>
                  <a:schemeClr val="dk1"/>
                </a:solidFill>
                <a:latin typeface="Avenir"/>
                <a:ea typeface="Avenir"/>
                <a:cs typeface="Avenir"/>
                <a:sym typeface="Avenir"/>
              </a:defRPr>
            </a:lvl7pPr>
            <a:lvl8pPr indent="0" lvl="7" marL="0" marR="0" rtl="0" algn="ctr">
              <a:spcBef>
                <a:spcPts val="0"/>
              </a:spcBef>
              <a:buNone/>
              <a:defRPr b="1" sz="900" u="none">
                <a:solidFill>
                  <a:schemeClr val="dk1"/>
                </a:solidFill>
                <a:latin typeface="Avenir"/>
                <a:ea typeface="Avenir"/>
                <a:cs typeface="Avenir"/>
                <a:sym typeface="Avenir"/>
              </a:defRPr>
            </a:lvl8pPr>
            <a:lvl9pPr indent="0" lvl="8" marL="0" marR="0" rtl="0" algn="ctr">
              <a:spcBef>
                <a:spcPts val="0"/>
              </a:spcBef>
              <a:buNone/>
              <a:defRPr b="1" sz="900" u="none">
                <a:solidFill>
                  <a:schemeClr val="dk1"/>
                </a:solidFill>
                <a:latin typeface="Avenir"/>
                <a:ea typeface="Avenir"/>
                <a:cs typeface="Avenir"/>
                <a:sym typeface="Avenir"/>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0" name="Shape 30"/>
        <p:cNvGrpSpPr/>
        <p:nvPr/>
      </p:nvGrpSpPr>
      <p:grpSpPr>
        <a:xfrm>
          <a:off x="0" y="0"/>
          <a:ext cx="0" cy="0"/>
          <a:chOff x="0" y="0"/>
          <a:chExt cx="0" cy="0"/>
        </a:xfrm>
      </p:grpSpPr>
      <p:sp>
        <p:nvSpPr>
          <p:cNvPr id="31" name="Google Shape;31;p22" title="Page Number Shape"/>
          <p:cNvSpPr/>
          <p:nvPr/>
        </p:nvSpPr>
        <p:spPr>
          <a:xfrm>
            <a:off x="11784011" y="5778801"/>
            <a:ext cx="407988" cy="819150"/>
          </a:xfrm>
          <a:custGeom>
            <a:rect b="b" l="l" r="r" t="t"/>
            <a:pathLst>
              <a:path extrusionOk="0" h="3612" w="1799">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 name="Google Shape;32;p22"/>
          <p:cNvSpPr txBox="1"/>
          <p:nvPr>
            <p:ph type="title"/>
          </p:nvPr>
        </p:nvSpPr>
        <p:spPr>
          <a:xfrm>
            <a:off x="758952" y="758952"/>
            <a:ext cx="3831336" cy="4754880"/>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rgbClr val="262626"/>
              </a:buClr>
              <a:buSzPts val="6000"/>
              <a:buFont typeface="Arial"/>
              <a:buNone/>
              <a:defRPr b="0" i="1" sz="6000" u="none" cap="none" strike="noStrike">
                <a:solidFill>
                  <a:srgbClr val="26262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22"/>
          <p:cNvSpPr txBox="1"/>
          <p:nvPr>
            <p:ph idx="1" type="body"/>
          </p:nvPr>
        </p:nvSpPr>
        <p:spPr>
          <a:xfrm>
            <a:off x="5184648" y="758952"/>
            <a:ext cx="6245352" cy="4754880"/>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10000"/>
              </a:lnSpc>
              <a:spcBef>
                <a:spcPts val="400"/>
              </a:spcBef>
              <a:spcAft>
                <a:spcPts val="0"/>
              </a:spcAft>
              <a:buClr>
                <a:srgbClr val="262626"/>
              </a:buClr>
              <a:buSzPts val="2000"/>
              <a:buFont typeface="Arial"/>
              <a:buChar char="•"/>
              <a:defRPr b="0" i="0" sz="2000" u="none" cap="none" strike="noStrike">
                <a:solidFill>
                  <a:srgbClr val="262626"/>
                </a:solidFill>
                <a:latin typeface="Avenir"/>
                <a:ea typeface="Avenir"/>
                <a:cs typeface="Avenir"/>
                <a:sym typeface="Avenir"/>
              </a:defRPr>
            </a:lvl1pPr>
            <a:lvl2pPr indent="-228600" lvl="1" marL="914400" marR="0" rtl="0" algn="l">
              <a:lnSpc>
                <a:spcPct val="110000"/>
              </a:lnSpc>
              <a:spcBef>
                <a:spcPts val="400"/>
              </a:spcBef>
              <a:spcAft>
                <a:spcPts val="0"/>
              </a:spcAft>
              <a:buClr>
                <a:srgbClr val="262626"/>
              </a:buClr>
              <a:buSzPts val="1800"/>
              <a:buFont typeface="Arial"/>
              <a:buNone/>
              <a:defRPr b="0" i="1" sz="1800" u="none" cap="none" strike="noStrike">
                <a:solidFill>
                  <a:srgbClr val="262626"/>
                </a:solidFill>
                <a:latin typeface="Avenir"/>
                <a:ea typeface="Avenir"/>
                <a:cs typeface="Avenir"/>
                <a:sym typeface="Avenir"/>
              </a:defRPr>
            </a:lvl2pPr>
            <a:lvl3pPr indent="-330200" lvl="2" marL="1371600" marR="0" rtl="0" algn="l">
              <a:lnSpc>
                <a:spcPct val="110000"/>
              </a:lnSpc>
              <a:spcBef>
                <a:spcPts val="400"/>
              </a:spcBef>
              <a:spcAft>
                <a:spcPts val="0"/>
              </a:spcAft>
              <a:buClr>
                <a:srgbClr val="262626"/>
              </a:buClr>
              <a:buSzPts val="1600"/>
              <a:buFont typeface="Arial"/>
              <a:buChar char="•"/>
              <a:defRPr b="0" i="0" sz="1600" u="none" cap="none" strike="noStrike">
                <a:solidFill>
                  <a:srgbClr val="262626"/>
                </a:solidFill>
                <a:latin typeface="Avenir"/>
                <a:ea typeface="Avenir"/>
                <a:cs typeface="Avenir"/>
                <a:sym typeface="Avenir"/>
              </a:defRPr>
            </a:lvl3pPr>
            <a:lvl4pPr indent="-228600" lvl="3" marL="1828800" marR="0" rtl="0" algn="l">
              <a:lnSpc>
                <a:spcPct val="110000"/>
              </a:lnSpc>
              <a:spcBef>
                <a:spcPts val="400"/>
              </a:spcBef>
              <a:spcAft>
                <a:spcPts val="0"/>
              </a:spcAft>
              <a:buClr>
                <a:srgbClr val="262626"/>
              </a:buClr>
              <a:buSzPts val="1400"/>
              <a:buFont typeface="Arial"/>
              <a:buNone/>
              <a:defRPr b="0" i="1" sz="1400" u="none" cap="none" strike="noStrike">
                <a:solidFill>
                  <a:srgbClr val="262626"/>
                </a:solidFill>
                <a:latin typeface="Avenir"/>
                <a:ea typeface="Avenir"/>
                <a:cs typeface="Avenir"/>
                <a:sym typeface="Avenir"/>
              </a:defRPr>
            </a:lvl4pPr>
            <a:lvl5pPr indent="-317500" lvl="4" marL="2286000" marR="0" rtl="0" algn="l">
              <a:lnSpc>
                <a:spcPct val="110000"/>
              </a:lnSpc>
              <a:spcBef>
                <a:spcPts val="400"/>
              </a:spcBef>
              <a:spcAft>
                <a:spcPts val="0"/>
              </a:spcAft>
              <a:buClr>
                <a:srgbClr val="262626"/>
              </a:buClr>
              <a:buSzPts val="1400"/>
              <a:buFont typeface="Arial"/>
              <a:buChar char="•"/>
              <a:defRPr b="0" i="0" sz="1400" u="none" cap="none" strike="noStrike">
                <a:solidFill>
                  <a:srgbClr val="262626"/>
                </a:solidFill>
                <a:latin typeface="Avenir"/>
                <a:ea typeface="Avenir"/>
                <a:cs typeface="Avenir"/>
                <a:sym typeface="Avenir"/>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9pPr>
          </a:lstStyle>
          <a:p/>
        </p:txBody>
      </p:sp>
      <p:sp>
        <p:nvSpPr>
          <p:cNvPr id="34" name="Google Shape;34;p22"/>
          <p:cNvSpPr txBox="1"/>
          <p:nvPr>
            <p:ph idx="10" type="dt"/>
          </p:nvPr>
        </p:nvSpPr>
        <p:spPr>
          <a:xfrm>
            <a:off x="7616952" y="6007608"/>
            <a:ext cx="3813048"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000">
                <a:solidFill>
                  <a:srgbClr val="262626"/>
                </a:solidFill>
                <a:latin typeface="Avenir"/>
                <a:ea typeface="Avenir"/>
                <a:cs typeface="Avenir"/>
                <a:sym typeface="Avenir"/>
              </a:defRPr>
            </a:lvl1pPr>
            <a:lvl2pPr lvl="1"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2pPr>
            <a:lvl3pPr lvl="2"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3pPr>
            <a:lvl4pPr lvl="3"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4pPr>
            <a:lvl5pPr lvl="4"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5pPr>
            <a:lvl6pPr lvl="5"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6pPr>
            <a:lvl7pPr lvl="6"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7pPr>
            <a:lvl8pPr lvl="7"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8pPr>
            <a:lvl9pPr lvl="8"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9pPr>
          </a:lstStyle>
          <a:p/>
        </p:txBody>
      </p:sp>
      <p:sp>
        <p:nvSpPr>
          <p:cNvPr id="35" name="Google Shape;35;p22"/>
          <p:cNvSpPr txBox="1"/>
          <p:nvPr>
            <p:ph idx="11" type="ftr"/>
          </p:nvPr>
        </p:nvSpPr>
        <p:spPr>
          <a:xfrm>
            <a:off x="758952" y="6007608"/>
            <a:ext cx="3831336"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000">
                <a:solidFill>
                  <a:srgbClr val="262626"/>
                </a:solidFill>
                <a:latin typeface="Avenir"/>
                <a:ea typeface="Avenir"/>
                <a:cs typeface="Avenir"/>
                <a:sym typeface="Avenir"/>
              </a:defRPr>
            </a:lvl1pPr>
            <a:lvl2pPr lvl="1"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2pPr>
            <a:lvl3pPr lvl="2"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3pPr>
            <a:lvl4pPr lvl="3"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4pPr>
            <a:lvl5pPr lvl="4"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5pPr>
            <a:lvl6pPr lvl="5"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6pPr>
            <a:lvl7pPr lvl="6"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7pPr>
            <a:lvl8pPr lvl="7"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8pPr>
            <a:lvl9pPr lvl="8"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9pPr>
          </a:lstStyle>
          <a:p/>
        </p:txBody>
      </p:sp>
      <p:sp>
        <p:nvSpPr>
          <p:cNvPr id="36" name="Google Shape;36;p22"/>
          <p:cNvSpPr txBox="1"/>
          <p:nvPr>
            <p:ph idx="12" type="sldNum"/>
          </p:nvPr>
        </p:nvSpPr>
        <p:spPr>
          <a:xfrm>
            <a:off x="11786616" y="6007608"/>
            <a:ext cx="411480" cy="365125"/>
          </a:xfrm>
          <a:prstGeom prst="rect">
            <a:avLst/>
          </a:prstGeom>
          <a:noFill/>
          <a:ln>
            <a:noFill/>
          </a:ln>
        </p:spPr>
        <p:txBody>
          <a:bodyPr anchorCtr="0" anchor="ctr" bIns="45700" lIns="45700" spcFirstLastPara="1" rIns="45700" wrap="square" tIns="45700">
            <a:noAutofit/>
          </a:bodyPr>
          <a:lstStyle>
            <a:lvl1pPr indent="0" lvl="0" marL="0" marR="0" rtl="0" algn="ctr">
              <a:spcBef>
                <a:spcPts val="0"/>
              </a:spcBef>
              <a:buNone/>
              <a:defRPr b="1" sz="900" u="none">
                <a:solidFill>
                  <a:schemeClr val="lt1"/>
                </a:solidFill>
                <a:latin typeface="Avenir"/>
                <a:ea typeface="Avenir"/>
                <a:cs typeface="Avenir"/>
                <a:sym typeface="Avenir"/>
              </a:defRPr>
            </a:lvl1pPr>
            <a:lvl2pPr indent="0" lvl="1" marL="0" marR="0" rtl="0" algn="ctr">
              <a:spcBef>
                <a:spcPts val="0"/>
              </a:spcBef>
              <a:buNone/>
              <a:defRPr b="1" sz="900" u="none">
                <a:solidFill>
                  <a:schemeClr val="lt1"/>
                </a:solidFill>
                <a:latin typeface="Avenir"/>
                <a:ea typeface="Avenir"/>
                <a:cs typeface="Avenir"/>
                <a:sym typeface="Avenir"/>
              </a:defRPr>
            </a:lvl2pPr>
            <a:lvl3pPr indent="0" lvl="2" marL="0" marR="0" rtl="0" algn="ctr">
              <a:spcBef>
                <a:spcPts val="0"/>
              </a:spcBef>
              <a:buNone/>
              <a:defRPr b="1" sz="900" u="none">
                <a:solidFill>
                  <a:schemeClr val="lt1"/>
                </a:solidFill>
                <a:latin typeface="Avenir"/>
                <a:ea typeface="Avenir"/>
                <a:cs typeface="Avenir"/>
                <a:sym typeface="Avenir"/>
              </a:defRPr>
            </a:lvl3pPr>
            <a:lvl4pPr indent="0" lvl="3" marL="0" marR="0" rtl="0" algn="ctr">
              <a:spcBef>
                <a:spcPts val="0"/>
              </a:spcBef>
              <a:buNone/>
              <a:defRPr b="1" sz="900" u="none">
                <a:solidFill>
                  <a:schemeClr val="lt1"/>
                </a:solidFill>
                <a:latin typeface="Avenir"/>
                <a:ea typeface="Avenir"/>
                <a:cs typeface="Avenir"/>
                <a:sym typeface="Avenir"/>
              </a:defRPr>
            </a:lvl4pPr>
            <a:lvl5pPr indent="0" lvl="4" marL="0" marR="0" rtl="0" algn="ctr">
              <a:spcBef>
                <a:spcPts val="0"/>
              </a:spcBef>
              <a:buNone/>
              <a:defRPr b="1" sz="900" u="none">
                <a:solidFill>
                  <a:schemeClr val="lt1"/>
                </a:solidFill>
                <a:latin typeface="Avenir"/>
                <a:ea typeface="Avenir"/>
                <a:cs typeface="Avenir"/>
                <a:sym typeface="Avenir"/>
              </a:defRPr>
            </a:lvl5pPr>
            <a:lvl6pPr indent="0" lvl="5" marL="0" marR="0" rtl="0" algn="ctr">
              <a:spcBef>
                <a:spcPts val="0"/>
              </a:spcBef>
              <a:buNone/>
              <a:defRPr b="1" sz="900" u="none">
                <a:solidFill>
                  <a:schemeClr val="lt1"/>
                </a:solidFill>
                <a:latin typeface="Avenir"/>
                <a:ea typeface="Avenir"/>
                <a:cs typeface="Avenir"/>
                <a:sym typeface="Avenir"/>
              </a:defRPr>
            </a:lvl6pPr>
            <a:lvl7pPr indent="0" lvl="6" marL="0" marR="0" rtl="0" algn="ctr">
              <a:spcBef>
                <a:spcPts val="0"/>
              </a:spcBef>
              <a:buNone/>
              <a:defRPr b="1" sz="900" u="none">
                <a:solidFill>
                  <a:schemeClr val="lt1"/>
                </a:solidFill>
                <a:latin typeface="Avenir"/>
                <a:ea typeface="Avenir"/>
                <a:cs typeface="Avenir"/>
                <a:sym typeface="Avenir"/>
              </a:defRPr>
            </a:lvl7pPr>
            <a:lvl8pPr indent="0" lvl="7" marL="0" marR="0" rtl="0" algn="ctr">
              <a:spcBef>
                <a:spcPts val="0"/>
              </a:spcBef>
              <a:buNone/>
              <a:defRPr b="1" sz="900" u="none">
                <a:solidFill>
                  <a:schemeClr val="lt1"/>
                </a:solidFill>
                <a:latin typeface="Avenir"/>
                <a:ea typeface="Avenir"/>
                <a:cs typeface="Avenir"/>
                <a:sym typeface="Avenir"/>
              </a:defRPr>
            </a:lvl8pPr>
            <a:lvl9pPr indent="0" lvl="8" marL="0" marR="0" rtl="0" algn="ctr">
              <a:spcBef>
                <a:spcPts val="0"/>
              </a:spcBef>
              <a:buNone/>
              <a:defRPr b="1" sz="900" u="none">
                <a:solidFill>
                  <a:schemeClr val="lt1"/>
                </a:solidFill>
                <a:latin typeface="Avenir"/>
                <a:ea typeface="Avenir"/>
                <a:cs typeface="Avenir"/>
                <a:sym typeface="Avenir"/>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11.png"/><Relationship Id="rId6"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4.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B2B"/>
        </a:solidFill>
      </p:bgPr>
    </p:bg>
    <p:spTree>
      <p:nvGrpSpPr>
        <p:cNvPr id="111" name="Shape 111"/>
        <p:cNvGrpSpPr/>
        <p:nvPr/>
      </p:nvGrpSpPr>
      <p:grpSpPr>
        <a:xfrm>
          <a:off x="0" y="0"/>
          <a:ext cx="0" cy="0"/>
          <a:chOff x="0" y="0"/>
          <a:chExt cx="0" cy="0"/>
        </a:xfrm>
      </p:grpSpPr>
      <p:sp>
        <p:nvSpPr>
          <p:cNvPr id="112" name="Google Shape;112;p1"/>
          <p:cNvSpPr/>
          <p:nvPr/>
        </p:nvSpPr>
        <p:spPr>
          <a:xfrm>
            <a:off x="0" y="0"/>
            <a:ext cx="12192000" cy="6858000"/>
          </a:xfrm>
          <a:prstGeom prst="rect">
            <a:avLst/>
          </a:prstGeom>
          <a:solidFill>
            <a:srgbClr val="2B2B2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13" name="Google Shape;113;p1"/>
          <p:cNvSpPr txBox="1"/>
          <p:nvPr>
            <p:ph type="ctrTitle"/>
          </p:nvPr>
        </p:nvSpPr>
        <p:spPr>
          <a:xfrm>
            <a:off x="1462016" y="788533"/>
            <a:ext cx="9267968" cy="2732687"/>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EFEFE"/>
              </a:buClr>
              <a:buSzPts val="7200"/>
              <a:buFont typeface="Arial"/>
              <a:buNone/>
            </a:pPr>
            <a:r>
              <a:rPr lang="en-US"/>
              <a:t>Twins MinneMUDAC</a:t>
            </a:r>
            <a:endParaRPr/>
          </a:p>
        </p:txBody>
      </p:sp>
      <p:sp>
        <p:nvSpPr>
          <p:cNvPr id="114" name="Google Shape;114;p1"/>
          <p:cNvSpPr txBox="1"/>
          <p:nvPr>
            <p:ph idx="1" type="subTitle"/>
          </p:nvPr>
        </p:nvSpPr>
        <p:spPr>
          <a:xfrm>
            <a:off x="2293620" y="4164697"/>
            <a:ext cx="7604761" cy="1357637"/>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rgbClr val="FEFEFE"/>
              </a:buClr>
              <a:buSzPts val="2200"/>
              <a:buNone/>
            </a:pPr>
            <a:r>
              <a:rPr i="1" lang="en-US"/>
              <a:t>Dances with Data</a:t>
            </a:r>
            <a:endParaRPr/>
          </a:p>
          <a:p>
            <a:pPr indent="0" lvl="0" marL="0" rtl="0" algn="ctr">
              <a:lnSpc>
                <a:spcPct val="100000"/>
              </a:lnSpc>
              <a:spcBef>
                <a:spcPts val="800"/>
              </a:spcBef>
              <a:spcAft>
                <a:spcPts val="0"/>
              </a:spcAft>
              <a:buClr>
                <a:srgbClr val="FEFEFE"/>
              </a:buClr>
              <a:buSzPts val="2200"/>
              <a:buNone/>
            </a:pPr>
            <a:r>
              <a:rPr lang="en-US"/>
              <a:t>Tony Pappas | Alex Bartholomew | Annie Zhao</a:t>
            </a:r>
            <a:endParaRPr/>
          </a:p>
          <a:p>
            <a:pPr indent="0" lvl="0" marL="0" rtl="0" algn="ctr">
              <a:lnSpc>
                <a:spcPct val="100000"/>
              </a:lnSpc>
              <a:spcBef>
                <a:spcPts val="800"/>
              </a:spcBef>
              <a:spcAft>
                <a:spcPts val="0"/>
              </a:spcAft>
              <a:buClr>
                <a:srgbClr val="FEFEFE"/>
              </a:buClr>
              <a:buSzPts val="2200"/>
              <a:buNone/>
            </a:pPr>
            <a:r>
              <a:rPr lang="en-US"/>
              <a:t>Jack Callinan | Robert Mattson</a:t>
            </a:r>
            <a:endParaRPr/>
          </a:p>
        </p:txBody>
      </p:sp>
      <p:cxnSp>
        <p:nvCxnSpPr>
          <p:cNvPr id="115" name="Google Shape;115;p1"/>
          <p:cNvCxnSpPr/>
          <p:nvPr/>
        </p:nvCxnSpPr>
        <p:spPr>
          <a:xfrm>
            <a:off x="2209800" y="3842963"/>
            <a:ext cx="7772400" cy="0"/>
          </a:xfrm>
          <a:prstGeom prst="straightConnector1">
            <a:avLst/>
          </a:prstGeom>
          <a:noFill/>
          <a:ln cap="flat" cmpd="sng" w="19050">
            <a:solidFill>
              <a:schemeClr val="lt1"/>
            </a:solidFill>
            <a:prstDash val="solid"/>
            <a:miter lim="800000"/>
            <a:headEnd len="sm" w="sm" type="none"/>
            <a:tailEnd len="sm" w="sm" type="none"/>
          </a:ln>
        </p:spPr>
      </p:cxnSp>
      <p:sp>
        <p:nvSpPr>
          <p:cNvPr id="116" name="Google Shape;116;p1"/>
          <p:cNvSpPr/>
          <p:nvPr/>
        </p:nvSpPr>
        <p:spPr>
          <a:xfrm>
            <a:off x="11784011" y="5783564"/>
            <a:ext cx="407988" cy="819150"/>
          </a:xfrm>
          <a:custGeom>
            <a:rect b="b" l="l" r="r" t="t"/>
            <a:pathLst>
              <a:path extrusionOk="0" h="3612" w="1799">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FEFE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venir"/>
              <a:ea typeface="Avenir"/>
              <a:cs typeface="Avenir"/>
              <a:sym typeface="Aveni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3" name="Shape 213"/>
        <p:cNvGrpSpPr/>
        <p:nvPr/>
      </p:nvGrpSpPr>
      <p:grpSpPr>
        <a:xfrm>
          <a:off x="0" y="0"/>
          <a:ext cx="0" cy="0"/>
          <a:chOff x="0" y="0"/>
          <a:chExt cx="0" cy="0"/>
        </a:xfrm>
      </p:grpSpPr>
      <p:sp>
        <p:nvSpPr>
          <p:cNvPr id="214" name="Google Shape;214;p13"/>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15" name="Google Shape;215;p13"/>
          <p:cNvSpPr txBox="1"/>
          <p:nvPr>
            <p:ph type="title"/>
          </p:nvPr>
        </p:nvSpPr>
        <p:spPr>
          <a:xfrm>
            <a:off x="1068496" y="1063256"/>
            <a:ext cx="10355403" cy="154010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262626"/>
              </a:buClr>
              <a:buSzPts val="6000"/>
              <a:buFont typeface="Arial"/>
              <a:buNone/>
            </a:pPr>
            <a:r>
              <a:rPr i="0" lang="en-US"/>
              <a:t>Predictive Modeling: Features</a:t>
            </a:r>
            <a:endParaRPr i="0"/>
          </a:p>
        </p:txBody>
      </p:sp>
      <p:cxnSp>
        <p:nvCxnSpPr>
          <p:cNvPr id="216" name="Google Shape;216;p13"/>
          <p:cNvCxnSpPr/>
          <p:nvPr/>
        </p:nvCxnSpPr>
        <p:spPr>
          <a:xfrm>
            <a:off x="758952" y="1143293"/>
            <a:ext cx="0" cy="5714707"/>
          </a:xfrm>
          <a:prstGeom prst="straightConnector1">
            <a:avLst/>
          </a:prstGeom>
          <a:noFill/>
          <a:ln cap="flat" cmpd="sng" w="19050">
            <a:solidFill>
              <a:srgbClr val="262626"/>
            </a:solidFill>
            <a:prstDash val="solid"/>
            <a:miter lim="800000"/>
            <a:headEnd len="sm" w="sm" type="none"/>
            <a:tailEnd len="sm" w="sm" type="none"/>
          </a:ln>
        </p:spPr>
      </p:cxnSp>
      <p:sp>
        <p:nvSpPr>
          <p:cNvPr id="217" name="Google Shape;217;p13"/>
          <p:cNvSpPr txBox="1"/>
          <p:nvPr>
            <p:ph idx="1" type="body"/>
          </p:nvPr>
        </p:nvSpPr>
        <p:spPr>
          <a:xfrm>
            <a:off x="2639913" y="2201650"/>
            <a:ext cx="2385600" cy="1310700"/>
          </a:xfrm>
          <a:prstGeom prst="rect">
            <a:avLst/>
          </a:prstGeom>
          <a:noFill/>
          <a:ln>
            <a:noFill/>
          </a:ln>
        </p:spPr>
        <p:txBody>
          <a:bodyPr anchorCtr="0" anchor="t" bIns="45700" lIns="91425" spcFirstLastPara="1" rIns="91425" wrap="square" tIns="45700">
            <a:normAutofit/>
          </a:bodyPr>
          <a:lstStyle/>
          <a:p>
            <a:pPr indent="0" lvl="0" marL="0" rtl="0" algn="l">
              <a:lnSpc>
                <a:spcPct val="110000"/>
              </a:lnSpc>
              <a:spcBef>
                <a:spcPts val="0"/>
              </a:spcBef>
              <a:spcAft>
                <a:spcPts val="0"/>
              </a:spcAft>
              <a:buNone/>
            </a:pPr>
            <a:r>
              <a:rPr lang="en-US"/>
              <a:t>Twins 2022 Season</a:t>
            </a:r>
            <a:endParaRPr/>
          </a:p>
          <a:p>
            <a:pPr indent="0" lvl="0" marL="457200" rtl="0" algn="l">
              <a:lnSpc>
                <a:spcPct val="110000"/>
              </a:lnSpc>
              <a:spcBef>
                <a:spcPts val="0"/>
              </a:spcBef>
              <a:spcAft>
                <a:spcPts val="0"/>
              </a:spcAft>
              <a:buNone/>
            </a:pPr>
            <a:r>
              <a:t/>
            </a:r>
            <a:endParaRPr/>
          </a:p>
        </p:txBody>
      </p:sp>
      <p:sp>
        <p:nvSpPr>
          <p:cNvPr id="218" name="Google Shape;218;p13"/>
          <p:cNvSpPr/>
          <p:nvPr/>
        </p:nvSpPr>
        <p:spPr>
          <a:xfrm>
            <a:off x="11784011" y="5783564"/>
            <a:ext cx="407988" cy="819150"/>
          </a:xfrm>
          <a:custGeom>
            <a:rect b="b" l="l" r="r" t="t"/>
            <a:pathLst>
              <a:path extrusionOk="0" h="3612" w="1799">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pic>
        <p:nvPicPr>
          <p:cNvPr id="219" name="Google Shape;219;p13"/>
          <p:cNvPicPr preferRelativeResize="0"/>
          <p:nvPr/>
        </p:nvPicPr>
        <p:blipFill>
          <a:blip r:embed="rId3">
            <a:alphaModFix/>
          </a:blip>
          <a:stretch>
            <a:fillRect/>
          </a:stretch>
        </p:blipFill>
        <p:spPr>
          <a:xfrm>
            <a:off x="1199038" y="2751300"/>
            <a:ext cx="5267325" cy="3771900"/>
          </a:xfrm>
          <a:prstGeom prst="rect">
            <a:avLst/>
          </a:prstGeom>
          <a:noFill/>
          <a:ln>
            <a:noFill/>
          </a:ln>
        </p:spPr>
      </p:pic>
      <p:pic>
        <p:nvPicPr>
          <p:cNvPr id="220" name="Google Shape;220;p13"/>
          <p:cNvPicPr preferRelativeResize="0"/>
          <p:nvPr/>
        </p:nvPicPr>
        <p:blipFill>
          <a:blip r:embed="rId4">
            <a:alphaModFix/>
          </a:blip>
          <a:stretch>
            <a:fillRect/>
          </a:stretch>
        </p:blipFill>
        <p:spPr>
          <a:xfrm>
            <a:off x="6583950" y="2737000"/>
            <a:ext cx="5353050" cy="3800475"/>
          </a:xfrm>
          <a:prstGeom prst="rect">
            <a:avLst/>
          </a:prstGeom>
          <a:noFill/>
          <a:ln>
            <a:noFill/>
          </a:ln>
        </p:spPr>
      </p:pic>
      <p:sp>
        <p:nvSpPr>
          <p:cNvPr id="221" name="Google Shape;221;p13"/>
          <p:cNvSpPr txBox="1"/>
          <p:nvPr>
            <p:ph idx="1" type="body"/>
          </p:nvPr>
        </p:nvSpPr>
        <p:spPr>
          <a:xfrm>
            <a:off x="7804578" y="2201650"/>
            <a:ext cx="2911800" cy="1310700"/>
          </a:xfrm>
          <a:prstGeom prst="rect">
            <a:avLst/>
          </a:prstGeom>
          <a:noFill/>
          <a:ln>
            <a:noFill/>
          </a:ln>
        </p:spPr>
        <p:txBody>
          <a:bodyPr anchorCtr="0" anchor="t" bIns="45700" lIns="91425" spcFirstLastPara="1" rIns="91425" wrap="square" tIns="45700">
            <a:normAutofit/>
          </a:bodyPr>
          <a:lstStyle/>
          <a:p>
            <a:pPr indent="0" lvl="0" marL="0" rtl="0" algn="l">
              <a:lnSpc>
                <a:spcPct val="110000"/>
              </a:lnSpc>
              <a:spcBef>
                <a:spcPts val="0"/>
              </a:spcBef>
              <a:spcAft>
                <a:spcPts val="0"/>
              </a:spcAft>
              <a:buNone/>
            </a:pPr>
            <a:r>
              <a:rPr lang="en-US"/>
              <a:t>MLB</a:t>
            </a:r>
            <a:r>
              <a:rPr lang="en-US"/>
              <a:t> 2020-2022 Season</a:t>
            </a:r>
            <a:endParaRPr/>
          </a:p>
          <a:p>
            <a:pPr indent="0" lvl="0" marL="457200" rtl="0" algn="l">
              <a:lnSpc>
                <a:spcPct val="110000"/>
              </a:lnSpc>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25" name="Shape 225"/>
        <p:cNvGrpSpPr/>
        <p:nvPr/>
      </p:nvGrpSpPr>
      <p:grpSpPr>
        <a:xfrm>
          <a:off x="0" y="0"/>
          <a:ext cx="0" cy="0"/>
          <a:chOff x="0" y="0"/>
          <a:chExt cx="0" cy="0"/>
        </a:xfrm>
      </p:grpSpPr>
      <p:sp>
        <p:nvSpPr>
          <p:cNvPr id="226" name="Google Shape;226;g22656538598_0_0"/>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Avenir"/>
              <a:ea typeface="Avenir"/>
              <a:cs typeface="Avenir"/>
              <a:sym typeface="Avenir"/>
            </a:endParaRPr>
          </a:p>
        </p:txBody>
      </p:sp>
      <p:sp>
        <p:nvSpPr>
          <p:cNvPr id="227" name="Google Shape;227;g22656538598_0_0"/>
          <p:cNvSpPr txBox="1"/>
          <p:nvPr>
            <p:ph type="title"/>
          </p:nvPr>
        </p:nvSpPr>
        <p:spPr>
          <a:xfrm>
            <a:off x="1068496" y="1063256"/>
            <a:ext cx="10355700" cy="153990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262626"/>
              </a:buClr>
              <a:buSzPct val="100000"/>
              <a:buFont typeface="Arial"/>
              <a:buNone/>
            </a:pPr>
            <a:r>
              <a:rPr lang="en-US"/>
              <a:t>Predictive Modeling: Random Forest Regression</a:t>
            </a:r>
            <a:endParaRPr/>
          </a:p>
        </p:txBody>
      </p:sp>
      <p:cxnSp>
        <p:nvCxnSpPr>
          <p:cNvPr id="228" name="Google Shape;228;g22656538598_0_0"/>
          <p:cNvCxnSpPr/>
          <p:nvPr/>
        </p:nvCxnSpPr>
        <p:spPr>
          <a:xfrm>
            <a:off x="758952" y="1143293"/>
            <a:ext cx="0" cy="5714700"/>
          </a:xfrm>
          <a:prstGeom prst="straightConnector1">
            <a:avLst/>
          </a:prstGeom>
          <a:noFill/>
          <a:ln cap="flat" cmpd="sng" w="19050">
            <a:solidFill>
              <a:srgbClr val="262626"/>
            </a:solidFill>
            <a:prstDash val="solid"/>
            <a:miter lim="800000"/>
            <a:headEnd len="sm" w="sm" type="none"/>
            <a:tailEnd len="sm" w="sm" type="none"/>
          </a:ln>
        </p:spPr>
      </p:cxnSp>
      <p:sp>
        <p:nvSpPr>
          <p:cNvPr id="229" name="Google Shape;229;g22656538598_0_0"/>
          <p:cNvSpPr/>
          <p:nvPr/>
        </p:nvSpPr>
        <p:spPr>
          <a:xfrm>
            <a:off x="11784011" y="5783564"/>
            <a:ext cx="407991" cy="819156"/>
          </a:xfrm>
          <a:custGeom>
            <a:rect b="b" l="l" r="r" t="t"/>
            <a:pathLst>
              <a:path extrusionOk="0" h="3612" w="1799">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900">
              <a:solidFill>
                <a:schemeClr val="dk1"/>
              </a:solidFill>
              <a:latin typeface="Avenir"/>
              <a:ea typeface="Avenir"/>
              <a:cs typeface="Avenir"/>
              <a:sym typeface="Avenir"/>
            </a:endParaRPr>
          </a:p>
        </p:txBody>
      </p:sp>
      <p:pic>
        <p:nvPicPr>
          <p:cNvPr id="230" name="Google Shape;230;g22656538598_0_0"/>
          <p:cNvPicPr preferRelativeResize="0"/>
          <p:nvPr/>
        </p:nvPicPr>
        <p:blipFill>
          <a:blip r:embed="rId3">
            <a:alphaModFix/>
          </a:blip>
          <a:stretch>
            <a:fillRect/>
          </a:stretch>
        </p:blipFill>
        <p:spPr>
          <a:xfrm>
            <a:off x="1093783" y="2603377"/>
            <a:ext cx="10355396" cy="3401989"/>
          </a:xfrm>
          <a:prstGeom prst="rect">
            <a:avLst/>
          </a:prstGeom>
          <a:noFill/>
          <a:ln>
            <a:noFill/>
          </a:ln>
        </p:spPr>
      </p:pic>
      <p:sp>
        <p:nvSpPr>
          <p:cNvPr id="231" name="Google Shape;231;g22656538598_0_0"/>
          <p:cNvSpPr txBox="1"/>
          <p:nvPr/>
        </p:nvSpPr>
        <p:spPr>
          <a:xfrm>
            <a:off x="4636067" y="6190400"/>
            <a:ext cx="40800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900">
                <a:latin typeface="Avenir"/>
                <a:ea typeface="Avenir"/>
                <a:cs typeface="Avenir"/>
                <a:sym typeface="Avenir"/>
              </a:rPr>
              <a:t>Mean Error: 3,450 </a:t>
            </a:r>
            <a:endParaRPr sz="1900">
              <a:latin typeface="Avenir"/>
              <a:ea typeface="Avenir"/>
              <a:cs typeface="Avenir"/>
              <a:sym typeface="Aveni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B2B"/>
        </a:solidFill>
      </p:bgPr>
    </p:bg>
    <p:spTree>
      <p:nvGrpSpPr>
        <p:cNvPr id="235" name="Shape 235"/>
        <p:cNvGrpSpPr/>
        <p:nvPr/>
      </p:nvGrpSpPr>
      <p:grpSpPr>
        <a:xfrm>
          <a:off x="0" y="0"/>
          <a:ext cx="0" cy="0"/>
          <a:chOff x="0" y="0"/>
          <a:chExt cx="0" cy="0"/>
        </a:xfrm>
      </p:grpSpPr>
      <p:sp>
        <p:nvSpPr>
          <p:cNvPr id="236" name="Google Shape;236;p16"/>
          <p:cNvSpPr/>
          <p:nvPr/>
        </p:nvSpPr>
        <p:spPr>
          <a:xfrm>
            <a:off x="0" y="0"/>
            <a:ext cx="12192000" cy="6858000"/>
          </a:xfrm>
          <a:prstGeom prst="rect">
            <a:avLst/>
          </a:prstGeom>
          <a:solidFill>
            <a:srgbClr val="2B2B2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37" name="Google Shape;237;p16"/>
          <p:cNvSpPr txBox="1"/>
          <p:nvPr>
            <p:ph type="title"/>
          </p:nvPr>
        </p:nvSpPr>
        <p:spPr>
          <a:xfrm>
            <a:off x="7885744" y="691762"/>
            <a:ext cx="3541205" cy="170664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EFEFE"/>
              </a:buClr>
              <a:buSzPts val="4800"/>
              <a:buFont typeface="Arial"/>
              <a:buNone/>
            </a:pPr>
            <a:r>
              <a:rPr lang="en-US" sz="4800"/>
              <a:t>Solutions</a:t>
            </a:r>
            <a:endParaRPr/>
          </a:p>
        </p:txBody>
      </p:sp>
      <p:pic>
        <p:nvPicPr>
          <p:cNvPr descr="A picture containing text&#10;&#10;Description automatically generated" id="238" name="Google Shape;238;p16"/>
          <p:cNvPicPr preferRelativeResize="0"/>
          <p:nvPr/>
        </p:nvPicPr>
        <p:blipFill rotWithShape="1">
          <a:blip r:embed="rId3">
            <a:alphaModFix/>
          </a:blip>
          <a:srcRect b="0" l="0" r="0" t="0"/>
          <a:stretch/>
        </p:blipFill>
        <p:spPr>
          <a:xfrm>
            <a:off x="758953" y="1463002"/>
            <a:ext cx="6301805" cy="3544765"/>
          </a:xfrm>
          <a:prstGeom prst="rect">
            <a:avLst/>
          </a:prstGeom>
          <a:noFill/>
          <a:ln>
            <a:noFill/>
          </a:ln>
        </p:spPr>
      </p:pic>
      <p:cxnSp>
        <p:nvCxnSpPr>
          <p:cNvPr id="239" name="Google Shape;239;p16"/>
          <p:cNvCxnSpPr/>
          <p:nvPr/>
        </p:nvCxnSpPr>
        <p:spPr>
          <a:xfrm>
            <a:off x="7532660" y="1005840"/>
            <a:ext cx="0" cy="5852160"/>
          </a:xfrm>
          <a:prstGeom prst="straightConnector1">
            <a:avLst/>
          </a:prstGeom>
          <a:noFill/>
          <a:ln cap="flat" cmpd="sng" w="19050">
            <a:solidFill>
              <a:schemeClr val="lt1"/>
            </a:solidFill>
            <a:prstDash val="solid"/>
            <a:miter lim="800000"/>
            <a:headEnd len="sm" w="sm" type="none"/>
            <a:tailEnd len="sm" w="sm" type="none"/>
          </a:ln>
        </p:spPr>
      </p:cxnSp>
      <p:sp>
        <p:nvSpPr>
          <p:cNvPr id="240" name="Google Shape;240;p16"/>
          <p:cNvSpPr txBox="1"/>
          <p:nvPr>
            <p:ph idx="1" type="body"/>
          </p:nvPr>
        </p:nvSpPr>
        <p:spPr>
          <a:xfrm>
            <a:off x="7888676" y="2623925"/>
            <a:ext cx="3895200" cy="3158100"/>
          </a:xfrm>
          <a:prstGeom prst="rect">
            <a:avLst/>
          </a:prstGeom>
          <a:noFill/>
          <a:ln>
            <a:noFill/>
          </a:ln>
        </p:spPr>
        <p:txBody>
          <a:bodyPr anchorCtr="0" anchor="t" bIns="45700" lIns="91425" spcFirstLastPara="1" rIns="91425" wrap="square" tIns="45700">
            <a:normAutofit lnSpcReduction="10000"/>
          </a:bodyPr>
          <a:lstStyle/>
          <a:p>
            <a:pPr indent="-349250" lvl="0" marL="457200" rtl="0" algn="l">
              <a:lnSpc>
                <a:spcPct val="100000"/>
              </a:lnSpc>
              <a:spcBef>
                <a:spcPts val="0"/>
              </a:spcBef>
              <a:spcAft>
                <a:spcPts val="0"/>
              </a:spcAft>
              <a:buSzPts val="1900"/>
              <a:buChar char="●"/>
            </a:pPr>
            <a:r>
              <a:rPr lang="en-US" sz="1900"/>
              <a:t>Augment Promotions</a:t>
            </a:r>
            <a:endParaRPr/>
          </a:p>
          <a:p>
            <a:pPr indent="-349250" lvl="0" marL="457200" rtl="0" algn="l">
              <a:lnSpc>
                <a:spcPct val="100000"/>
              </a:lnSpc>
              <a:spcBef>
                <a:spcPts val="0"/>
              </a:spcBef>
              <a:spcAft>
                <a:spcPts val="0"/>
              </a:spcAft>
              <a:buSzPts val="1900"/>
              <a:buChar char="●"/>
            </a:pPr>
            <a:r>
              <a:rPr lang="en-US" sz="1900"/>
              <a:t>Fanalytics</a:t>
            </a:r>
            <a:endParaRPr sz="1900"/>
          </a:p>
          <a:p>
            <a:pPr indent="-349250" lvl="1" marL="914400" rtl="0" algn="l">
              <a:lnSpc>
                <a:spcPct val="100000"/>
              </a:lnSpc>
              <a:spcBef>
                <a:spcPts val="0"/>
              </a:spcBef>
              <a:spcAft>
                <a:spcPts val="0"/>
              </a:spcAft>
              <a:buSzPts val="1900"/>
              <a:buChar char="○"/>
            </a:pPr>
            <a:r>
              <a:rPr lang="en-US" sz="1900"/>
              <a:t>C</a:t>
            </a:r>
            <a:r>
              <a:rPr lang="en-US" sz="1900"/>
              <a:t>ustomer Segmentations</a:t>
            </a:r>
            <a:endParaRPr sz="1900"/>
          </a:p>
          <a:p>
            <a:pPr indent="-349250" lvl="1" marL="914400" rtl="0" algn="l">
              <a:lnSpc>
                <a:spcPct val="100000"/>
              </a:lnSpc>
              <a:spcBef>
                <a:spcPts val="0"/>
              </a:spcBef>
              <a:spcAft>
                <a:spcPts val="0"/>
              </a:spcAft>
              <a:buSzPts val="1900"/>
              <a:buChar char="○"/>
            </a:pPr>
            <a:r>
              <a:rPr lang="en-US" sz="1900"/>
              <a:t>Fan Score</a:t>
            </a:r>
            <a:endParaRPr sz="1900"/>
          </a:p>
          <a:p>
            <a:pPr indent="-349250" lvl="1" marL="914400" rtl="0" algn="l">
              <a:lnSpc>
                <a:spcPct val="100000"/>
              </a:lnSpc>
              <a:spcBef>
                <a:spcPts val="0"/>
              </a:spcBef>
              <a:spcAft>
                <a:spcPts val="0"/>
              </a:spcAft>
              <a:buSzPts val="1900"/>
              <a:buChar char="○"/>
            </a:pPr>
            <a:r>
              <a:rPr lang="en-US" sz="1900"/>
              <a:t>IoT Stadium (Advertising, Concessions etc.)</a:t>
            </a:r>
            <a:endParaRPr sz="1900"/>
          </a:p>
          <a:p>
            <a:pPr indent="-349250" lvl="0" marL="457200" rtl="0" algn="l">
              <a:lnSpc>
                <a:spcPct val="100000"/>
              </a:lnSpc>
              <a:spcBef>
                <a:spcPts val="0"/>
              </a:spcBef>
              <a:spcAft>
                <a:spcPts val="0"/>
              </a:spcAft>
              <a:buSzPts val="1900"/>
              <a:buChar char="●"/>
            </a:pPr>
            <a:r>
              <a:rPr lang="en-US" sz="1900"/>
              <a:t>Promote Home Grown Players</a:t>
            </a:r>
            <a:endParaRPr sz="1900"/>
          </a:p>
          <a:p>
            <a:pPr indent="-349250" lvl="0" marL="457200" rtl="0" algn="l">
              <a:lnSpc>
                <a:spcPct val="100000"/>
              </a:lnSpc>
              <a:spcBef>
                <a:spcPts val="0"/>
              </a:spcBef>
              <a:spcAft>
                <a:spcPts val="0"/>
              </a:spcAft>
              <a:buSzPts val="1900"/>
              <a:buChar char="●"/>
            </a:pPr>
            <a:r>
              <a:rPr lang="en-US" sz="1900"/>
              <a:t>Gamification Framework</a:t>
            </a:r>
            <a:endParaRPr sz="1900"/>
          </a:p>
          <a:p>
            <a:pPr indent="-349250" lvl="0" marL="457200" rtl="0" algn="l">
              <a:lnSpc>
                <a:spcPct val="100000"/>
              </a:lnSpc>
              <a:spcBef>
                <a:spcPts val="0"/>
              </a:spcBef>
              <a:spcAft>
                <a:spcPts val="0"/>
              </a:spcAft>
              <a:buSzPts val="1900"/>
              <a:buChar char="●"/>
            </a:pPr>
            <a:r>
              <a:rPr lang="en-US" sz="1900"/>
              <a:t>Variable </a:t>
            </a:r>
            <a:r>
              <a:rPr lang="en-US" sz="1900"/>
              <a:t>Ticket Pricing</a:t>
            </a:r>
            <a:endParaRPr sz="1900"/>
          </a:p>
          <a:p>
            <a:pPr indent="-349250" lvl="0" marL="457200" rtl="0" algn="l">
              <a:lnSpc>
                <a:spcPct val="100000"/>
              </a:lnSpc>
              <a:spcBef>
                <a:spcPts val="0"/>
              </a:spcBef>
              <a:spcAft>
                <a:spcPts val="0"/>
              </a:spcAft>
              <a:buSzPts val="1900"/>
              <a:buChar char="●"/>
            </a:pPr>
            <a:r>
              <a:rPr lang="en-US" sz="1900"/>
              <a:t>Wait for Global Warming!</a:t>
            </a:r>
            <a:endParaRPr sz="1900"/>
          </a:p>
          <a:p>
            <a:pPr indent="0" lvl="0" marL="0" rtl="0" algn="l">
              <a:lnSpc>
                <a:spcPct val="100000"/>
              </a:lnSpc>
              <a:spcBef>
                <a:spcPts val="800"/>
              </a:spcBef>
              <a:spcAft>
                <a:spcPts val="0"/>
              </a:spcAft>
              <a:buNone/>
            </a:pPr>
            <a:r>
              <a:t/>
            </a:r>
            <a:endParaRPr sz="1900"/>
          </a:p>
        </p:txBody>
      </p:sp>
      <p:sp>
        <p:nvSpPr>
          <p:cNvPr id="241" name="Google Shape;241;p16"/>
          <p:cNvSpPr/>
          <p:nvPr/>
        </p:nvSpPr>
        <p:spPr>
          <a:xfrm>
            <a:off x="11784011" y="5783564"/>
            <a:ext cx="407988" cy="819150"/>
          </a:xfrm>
          <a:custGeom>
            <a:rect b="b" l="l" r="r" t="t"/>
            <a:pathLst>
              <a:path extrusionOk="0" h="3612" w="1799">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FEFE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venir"/>
              <a:ea typeface="Avenir"/>
              <a:cs typeface="Avenir"/>
              <a:sym typeface="Aveni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6" name="Shape 246"/>
        <p:cNvGrpSpPr/>
        <p:nvPr/>
      </p:nvGrpSpPr>
      <p:grpSpPr>
        <a:xfrm>
          <a:off x="0" y="0"/>
          <a:ext cx="0" cy="0"/>
          <a:chOff x="0" y="0"/>
          <a:chExt cx="0" cy="0"/>
        </a:xfrm>
      </p:grpSpPr>
      <p:sp>
        <p:nvSpPr>
          <p:cNvPr id="247" name="Google Shape;247;p17"/>
          <p:cNvSpPr/>
          <p:nvPr/>
        </p:nvSpPr>
        <p:spPr>
          <a:xfrm>
            <a:off x="11784011" y="5783564"/>
            <a:ext cx="407988" cy="819150"/>
          </a:xfrm>
          <a:custGeom>
            <a:rect b="b" l="l" r="r" t="t"/>
            <a:pathLst>
              <a:path extrusionOk="0" h="3612" w="1799">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cxnSp>
        <p:nvCxnSpPr>
          <p:cNvPr id="248" name="Google Shape;248;p17"/>
          <p:cNvCxnSpPr/>
          <p:nvPr/>
        </p:nvCxnSpPr>
        <p:spPr>
          <a:xfrm>
            <a:off x="758952" y="1280160"/>
            <a:ext cx="0" cy="5577840"/>
          </a:xfrm>
          <a:prstGeom prst="straightConnector1">
            <a:avLst/>
          </a:prstGeom>
          <a:noFill/>
          <a:ln cap="flat" cmpd="sng" w="19050">
            <a:solidFill>
              <a:schemeClr val="dk2"/>
            </a:solidFill>
            <a:prstDash val="solid"/>
            <a:miter lim="800000"/>
            <a:headEnd len="sm" w="sm" type="none"/>
            <a:tailEnd len="sm" w="sm" type="none"/>
          </a:ln>
        </p:spPr>
      </p:cxnSp>
      <p:sp>
        <p:nvSpPr>
          <p:cNvPr id="249" name="Google Shape;249;p1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descr="A picture containing grass, sky, outdoor, green&#10;&#10;Description automatically generated" id="250" name="Google Shape;250;p17"/>
          <p:cNvPicPr preferRelativeResize="0"/>
          <p:nvPr/>
        </p:nvPicPr>
        <p:blipFill rotWithShape="1">
          <a:blip r:embed="rId3">
            <a:alphaModFix/>
          </a:blip>
          <a:srcRect b="1" l="2727" r="384" t="0"/>
          <a:stretch/>
        </p:blipFill>
        <p:spPr>
          <a:xfrm>
            <a:off x="1" y="10"/>
            <a:ext cx="12191999" cy="6857990"/>
          </a:xfrm>
          <a:prstGeom prst="rect">
            <a:avLst/>
          </a:prstGeom>
          <a:noFill/>
          <a:ln>
            <a:noFill/>
          </a:ln>
        </p:spPr>
      </p:pic>
      <p:sp>
        <p:nvSpPr>
          <p:cNvPr id="251" name="Google Shape;251;p17"/>
          <p:cNvSpPr/>
          <p:nvPr/>
        </p:nvSpPr>
        <p:spPr>
          <a:xfrm rot="5400000">
            <a:off x="3960126" y="-1373875"/>
            <a:ext cx="6858000" cy="9605749"/>
          </a:xfrm>
          <a:prstGeom prst="rect">
            <a:avLst/>
          </a:prstGeom>
          <a:gradFill>
            <a:gsLst>
              <a:gs pos="0">
                <a:schemeClr val="dk1"/>
              </a:gs>
              <a:gs pos="100000">
                <a:srgbClr val="000000">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52" name="Google Shape;252;p17"/>
          <p:cNvSpPr txBox="1"/>
          <p:nvPr>
            <p:ph type="title"/>
          </p:nvPr>
        </p:nvSpPr>
        <p:spPr>
          <a:xfrm>
            <a:off x="6170624" y="2248437"/>
            <a:ext cx="5775745" cy="271639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6000"/>
              <a:buFont typeface="Arial"/>
              <a:buNone/>
            </a:pPr>
            <a:r>
              <a:rPr lang="en-US">
                <a:solidFill>
                  <a:srgbClr val="FFFFFF"/>
                </a:solidFill>
              </a:rPr>
              <a:t>"People will come"</a:t>
            </a:r>
            <a:br>
              <a:rPr lang="en-US">
                <a:solidFill>
                  <a:srgbClr val="FFFFFF"/>
                </a:solidFill>
              </a:rPr>
            </a:br>
            <a:r>
              <a:rPr lang="en-US" sz="4800">
                <a:solidFill>
                  <a:srgbClr val="FFFFFF"/>
                </a:solidFill>
              </a:rPr>
              <a:t>- Terence Mann</a:t>
            </a:r>
            <a:endParaRPr/>
          </a:p>
        </p:txBody>
      </p:sp>
      <p:cxnSp>
        <p:nvCxnSpPr>
          <p:cNvPr id="253" name="Google Shape;253;p17"/>
          <p:cNvCxnSpPr/>
          <p:nvPr/>
        </p:nvCxnSpPr>
        <p:spPr>
          <a:xfrm rot="10800000">
            <a:off x="6238864" y="4291242"/>
            <a:ext cx="5212080" cy="0"/>
          </a:xfrm>
          <a:prstGeom prst="straightConnector1">
            <a:avLst/>
          </a:prstGeom>
          <a:noFill/>
          <a:ln cap="flat" cmpd="sng" w="19050">
            <a:solidFill>
              <a:srgbClr val="FFFFFF"/>
            </a:solidFill>
            <a:prstDash val="solid"/>
            <a:miter lim="800000"/>
            <a:headEnd len="sm" w="sm" type="none"/>
            <a:tailEnd len="sm" w="sm" type="none"/>
          </a:ln>
        </p:spPr>
      </p:cxnSp>
      <p:sp>
        <p:nvSpPr>
          <p:cNvPr id="254" name="Google Shape;254;p17"/>
          <p:cNvSpPr/>
          <p:nvPr/>
        </p:nvSpPr>
        <p:spPr>
          <a:xfrm>
            <a:off x="11784011" y="5788152"/>
            <a:ext cx="407988" cy="819150"/>
          </a:xfrm>
          <a:custGeom>
            <a:rect b="b" l="l" r="r" t="t"/>
            <a:pathLst>
              <a:path extrusionOk="0" h="3612" w="1799">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58" name="Shape 258"/>
        <p:cNvGrpSpPr/>
        <p:nvPr/>
      </p:nvGrpSpPr>
      <p:grpSpPr>
        <a:xfrm>
          <a:off x="0" y="0"/>
          <a:ext cx="0" cy="0"/>
          <a:chOff x="0" y="0"/>
          <a:chExt cx="0" cy="0"/>
        </a:xfrm>
      </p:grpSpPr>
      <p:sp>
        <p:nvSpPr>
          <p:cNvPr id="259" name="Google Shape;259;p15"/>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60" name="Google Shape;260;p15"/>
          <p:cNvSpPr txBox="1"/>
          <p:nvPr>
            <p:ph type="title"/>
          </p:nvPr>
        </p:nvSpPr>
        <p:spPr>
          <a:xfrm>
            <a:off x="1068496" y="1063256"/>
            <a:ext cx="10355403" cy="154010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262626"/>
              </a:buClr>
              <a:buSzPts val="6000"/>
              <a:buFont typeface="Arial"/>
              <a:buNone/>
            </a:pPr>
            <a:r>
              <a:rPr lang="en-US"/>
              <a:t>Predictive Modeling: Stacking</a:t>
            </a:r>
            <a:endParaRPr/>
          </a:p>
        </p:txBody>
      </p:sp>
      <p:cxnSp>
        <p:nvCxnSpPr>
          <p:cNvPr id="261" name="Google Shape;261;p15"/>
          <p:cNvCxnSpPr/>
          <p:nvPr/>
        </p:nvCxnSpPr>
        <p:spPr>
          <a:xfrm>
            <a:off x="758952" y="1143293"/>
            <a:ext cx="0" cy="5714707"/>
          </a:xfrm>
          <a:prstGeom prst="straightConnector1">
            <a:avLst/>
          </a:prstGeom>
          <a:noFill/>
          <a:ln cap="flat" cmpd="sng" w="19050">
            <a:solidFill>
              <a:srgbClr val="262626"/>
            </a:solidFill>
            <a:prstDash val="solid"/>
            <a:miter lim="800000"/>
            <a:headEnd len="sm" w="sm" type="none"/>
            <a:tailEnd len="sm" w="sm" type="none"/>
          </a:ln>
        </p:spPr>
      </p:cxnSp>
      <p:pic>
        <p:nvPicPr>
          <p:cNvPr descr="Diagram&#10;&#10;Description automatically generated" id="262" name="Google Shape;262;p15"/>
          <p:cNvPicPr preferRelativeResize="0"/>
          <p:nvPr>
            <p:ph idx="1" type="body"/>
          </p:nvPr>
        </p:nvPicPr>
        <p:blipFill rotWithShape="1">
          <a:blip r:embed="rId3">
            <a:alphaModFix/>
          </a:blip>
          <a:srcRect b="0" l="0" r="0" t="0"/>
          <a:stretch/>
        </p:blipFill>
        <p:spPr>
          <a:xfrm>
            <a:off x="2621833" y="2815644"/>
            <a:ext cx="6953030" cy="2860675"/>
          </a:xfrm>
          <a:prstGeom prst="rect">
            <a:avLst/>
          </a:prstGeom>
          <a:noFill/>
          <a:ln>
            <a:noFill/>
          </a:ln>
        </p:spPr>
      </p:pic>
      <p:sp>
        <p:nvSpPr>
          <p:cNvPr id="263" name="Google Shape;263;p15"/>
          <p:cNvSpPr/>
          <p:nvPr/>
        </p:nvSpPr>
        <p:spPr>
          <a:xfrm>
            <a:off x="11784011" y="5783564"/>
            <a:ext cx="407988" cy="819150"/>
          </a:xfrm>
          <a:custGeom>
            <a:rect b="b" l="l" r="r" t="t"/>
            <a:pathLst>
              <a:path extrusionOk="0" h="3612" w="1799">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B2B"/>
        </a:solidFill>
      </p:bgPr>
    </p:bg>
    <p:spTree>
      <p:nvGrpSpPr>
        <p:cNvPr id="267" name="Shape 267"/>
        <p:cNvGrpSpPr/>
        <p:nvPr/>
      </p:nvGrpSpPr>
      <p:grpSpPr>
        <a:xfrm>
          <a:off x="0" y="0"/>
          <a:ext cx="0" cy="0"/>
          <a:chOff x="0" y="0"/>
          <a:chExt cx="0" cy="0"/>
        </a:xfrm>
      </p:grpSpPr>
      <p:sp>
        <p:nvSpPr>
          <p:cNvPr id="268" name="Google Shape;268;p8"/>
          <p:cNvSpPr/>
          <p:nvPr/>
        </p:nvSpPr>
        <p:spPr>
          <a:xfrm>
            <a:off x="0" y="0"/>
            <a:ext cx="12192000" cy="6858000"/>
          </a:xfrm>
          <a:prstGeom prst="rect">
            <a:avLst/>
          </a:prstGeom>
          <a:solidFill>
            <a:srgbClr val="2B2B2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69" name="Google Shape;269;p8"/>
          <p:cNvSpPr txBox="1"/>
          <p:nvPr>
            <p:ph type="title"/>
          </p:nvPr>
        </p:nvSpPr>
        <p:spPr>
          <a:xfrm>
            <a:off x="7885744" y="691762"/>
            <a:ext cx="3541205" cy="170664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EFEFE"/>
              </a:buClr>
              <a:buSzPts val="3700"/>
              <a:buFont typeface="Arial"/>
              <a:buNone/>
            </a:pPr>
            <a:r>
              <a:rPr lang="en-US" sz="3700"/>
              <a:t>Financial Analysis: Revenue</a:t>
            </a:r>
            <a:endParaRPr/>
          </a:p>
        </p:txBody>
      </p:sp>
      <p:pic>
        <p:nvPicPr>
          <p:cNvPr descr="Chart, bar chart&#10;&#10;Description automatically generated" id="270" name="Google Shape;270;p8"/>
          <p:cNvPicPr preferRelativeResize="0"/>
          <p:nvPr/>
        </p:nvPicPr>
        <p:blipFill rotWithShape="1">
          <a:blip r:embed="rId3">
            <a:alphaModFix/>
          </a:blip>
          <a:srcRect b="0" l="0" r="0" t="0"/>
          <a:stretch/>
        </p:blipFill>
        <p:spPr>
          <a:xfrm>
            <a:off x="758953" y="1289703"/>
            <a:ext cx="6301805" cy="3891363"/>
          </a:xfrm>
          <a:prstGeom prst="rect">
            <a:avLst/>
          </a:prstGeom>
          <a:noFill/>
          <a:ln>
            <a:noFill/>
          </a:ln>
        </p:spPr>
      </p:pic>
      <p:cxnSp>
        <p:nvCxnSpPr>
          <p:cNvPr id="271" name="Google Shape;271;p8"/>
          <p:cNvCxnSpPr/>
          <p:nvPr/>
        </p:nvCxnSpPr>
        <p:spPr>
          <a:xfrm>
            <a:off x="7532660" y="1005840"/>
            <a:ext cx="0" cy="5852160"/>
          </a:xfrm>
          <a:prstGeom prst="straightConnector1">
            <a:avLst/>
          </a:prstGeom>
          <a:noFill/>
          <a:ln cap="flat" cmpd="sng" w="19050">
            <a:solidFill>
              <a:schemeClr val="lt1"/>
            </a:solidFill>
            <a:prstDash val="solid"/>
            <a:miter lim="800000"/>
            <a:headEnd len="sm" w="sm" type="none"/>
            <a:tailEnd len="sm" w="sm" type="none"/>
          </a:ln>
        </p:spPr>
      </p:cxnSp>
      <p:sp>
        <p:nvSpPr>
          <p:cNvPr id="272" name="Google Shape;272;p8"/>
          <p:cNvSpPr txBox="1"/>
          <p:nvPr>
            <p:ph idx="1" type="body"/>
          </p:nvPr>
        </p:nvSpPr>
        <p:spPr>
          <a:xfrm>
            <a:off x="7888666" y="2623930"/>
            <a:ext cx="3541205" cy="3158160"/>
          </a:xfrm>
          <a:prstGeom prst="rect">
            <a:avLst/>
          </a:prstGeom>
          <a:noFill/>
          <a:ln>
            <a:noFill/>
          </a:ln>
        </p:spPr>
        <p:txBody>
          <a:bodyPr anchorCtr="0" anchor="t" bIns="45700" lIns="91425" spcFirstLastPara="1" rIns="91425" wrap="square" tIns="45700">
            <a:normAutofit/>
          </a:bodyPr>
          <a:lstStyle/>
          <a:p>
            <a:pPr indent="-182880" lvl="0" marL="182880" rtl="0" algn="l">
              <a:lnSpc>
                <a:spcPct val="110000"/>
              </a:lnSpc>
              <a:spcBef>
                <a:spcPts val="0"/>
              </a:spcBef>
              <a:spcAft>
                <a:spcPts val="0"/>
              </a:spcAft>
              <a:buClr>
                <a:srgbClr val="FEFEFE"/>
              </a:buClr>
              <a:buSzPts val="2000"/>
              <a:buChar char="•"/>
            </a:pPr>
            <a:r>
              <a:rPr lang="en-US"/>
              <a:t>2023 Season Revenue Forecast: $290 million</a:t>
            </a:r>
            <a:endParaRPr/>
          </a:p>
          <a:p>
            <a:pPr indent="-182880" lvl="0" marL="182880" rtl="0" algn="l">
              <a:lnSpc>
                <a:spcPct val="110000"/>
              </a:lnSpc>
              <a:spcBef>
                <a:spcPts val="800"/>
              </a:spcBef>
              <a:spcAft>
                <a:spcPts val="0"/>
              </a:spcAft>
              <a:buClr>
                <a:srgbClr val="FEFEFE"/>
              </a:buClr>
              <a:buSzPts val="2000"/>
              <a:buChar char="•"/>
            </a:pPr>
            <a:r>
              <a:rPr lang="en-US"/>
              <a:t>9% increase over 2022 Season</a:t>
            </a:r>
            <a:endParaRPr/>
          </a:p>
        </p:txBody>
      </p:sp>
      <p:sp>
        <p:nvSpPr>
          <p:cNvPr id="273" name="Google Shape;273;p8"/>
          <p:cNvSpPr/>
          <p:nvPr/>
        </p:nvSpPr>
        <p:spPr>
          <a:xfrm>
            <a:off x="11784011" y="5783564"/>
            <a:ext cx="407988" cy="819150"/>
          </a:xfrm>
          <a:custGeom>
            <a:rect b="b" l="l" r="r" t="t"/>
            <a:pathLst>
              <a:path extrusionOk="0" h="3612" w="1799">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FEFE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venir"/>
              <a:ea typeface="Avenir"/>
              <a:cs typeface="Avenir"/>
              <a:sym typeface="Aveni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7" name="Shape 277"/>
        <p:cNvGrpSpPr/>
        <p:nvPr/>
      </p:nvGrpSpPr>
      <p:grpSpPr>
        <a:xfrm>
          <a:off x="0" y="0"/>
          <a:ext cx="0" cy="0"/>
          <a:chOff x="0" y="0"/>
          <a:chExt cx="0" cy="0"/>
        </a:xfrm>
      </p:grpSpPr>
      <p:sp>
        <p:nvSpPr>
          <p:cNvPr id="278" name="Google Shape;278;p20"/>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79" name="Google Shape;279;p20"/>
          <p:cNvSpPr txBox="1"/>
          <p:nvPr>
            <p:ph type="title"/>
          </p:nvPr>
        </p:nvSpPr>
        <p:spPr>
          <a:xfrm>
            <a:off x="1068496" y="354181"/>
            <a:ext cx="10355400" cy="154020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262626"/>
              </a:buClr>
              <a:buSzPct val="100000"/>
              <a:buFont typeface="Arial"/>
              <a:buNone/>
            </a:pPr>
            <a:r>
              <a:rPr lang="en-US"/>
              <a:t>Financial Analysis: Promotions</a:t>
            </a:r>
            <a:endParaRPr/>
          </a:p>
        </p:txBody>
      </p:sp>
      <p:cxnSp>
        <p:nvCxnSpPr>
          <p:cNvPr id="280" name="Google Shape;280;p20"/>
          <p:cNvCxnSpPr/>
          <p:nvPr/>
        </p:nvCxnSpPr>
        <p:spPr>
          <a:xfrm>
            <a:off x="758952" y="1143293"/>
            <a:ext cx="0" cy="5714707"/>
          </a:xfrm>
          <a:prstGeom prst="straightConnector1">
            <a:avLst/>
          </a:prstGeom>
          <a:noFill/>
          <a:ln cap="flat" cmpd="sng" w="19050">
            <a:solidFill>
              <a:srgbClr val="262626"/>
            </a:solidFill>
            <a:prstDash val="solid"/>
            <a:miter lim="800000"/>
            <a:headEnd len="sm" w="sm" type="none"/>
            <a:tailEnd len="sm" w="sm" type="none"/>
          </a:ln>
        </p:spPr>
      </p:cxnSp>
      <p:pic>
        <p:nvPicPr>
          <p:cNvPr id="281" name="Google Shape;281;p20"/>
          <p:cNvPicPr preferRelativeResize="0"/>
          <p:nvPr>
            <p:ph idx="1" type="body"/>
          </p:nvPr>
        </p:nvPicPr>
        <p:blipFill rotWithShape="1">
          <a:blip r:embed="rId3">
            <a:alphaModFix/>
          </a:blip>
          <a:srcRect b="0" l="0" r="0" t="0"/>
          <a:stretch/>
        </p:blipFill>
        <p:spPr>
          <a:xfrm>
            <a:off x="6092677" y="2021136"/>
            <a:ext cx="4262015" cy="3945321"/>
          </a:xfrm>
          <a:prstGeom prst="rect">
            <a:avLst/>
          </a:prstGeom>
          <a:noFill/>
          <a:ln>
            <a:noFill/>
          </a:ln>
        </p:spPr>
      </p:pic>
      <p:sp>
        <p:nvSpPr>
          <p:cNvPr id="282" name="Google Shape;282;p20"/>
          <p:cNvSpPr/>
          <p:nvPr/>
        </p:nvSpPr>
        <p:spPr>
          <a:xfrm>
            <a:off x="11784011" y="5783564"/>
            <a:ext cx="407988" cy="819150"/>
          </a:xfrm>
          <a:custGeom>
            <a:rect b="b" l="l" r="r" t="t"/>
            <a:pathLst>
              <a:path extrusionOk="0" h="3612" w="1799">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pic>
        <p:nvPicPr>
          <p:cNvPr id="283" name="Google Shape;283;p20"/>
          <p:cNvPicPr preferRelativeResize="0"/>
          <p:nvPr/>
        </p:nvPicPr>
        <p:blipFill rotWithShape="1">
          <a:blip r:embed="rId4">
            <a:alphaModFix/>
          </a:blip>
          <a:srcRect b="0" l="0" r="0" t="0"/>
          <a:stretch/>
        </p:blipFill>
        <p:spPr>
          <a:xfrm>
            <a:off x="1397358" y="2020819"/>
            <a:ext cx="4202805" cy="3943261"/>
          </a:xfrm>
          <a:prstGeom prst="rect">
            <a:avLst/>
          </a:prstGeom>
          <a:noFill/>
          <a:ln>
            <a:noFill/>
          </a:ln>
        </p:spPr>
      </p:pic>
      <p:sp>
        <p:nvSpPr>
          <p:cNvPr id="284" name="Google Shape;284;p20"/>
          <p:cNvSpPr txBox="1"/>
          <p:nvPr/>
        </p:nvSpPr>
        <p:spPr>
          <a:xfrm>
            <a:off x="1609858" y="6090633"/>
            <a:ext cx="351485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venir"/>
                <a:ea typeface="Avenir"/>
                <a:cs typeface="Avenir"/>
                <a:sym typeface="Avenir"/>
              </a:rPr>
              <a:t>Full Season</a:t>
            </a:r>
            <a:endParaRPr/>
          </a:p>
        </p:txBody>
      </p:sp>
      <p:sp>
        <p:nvSpPr>
          <p:cNvPr id="285" name="Google Shape;285;p20"/>
          <p:cNvSpPr txBox="1"/>
          <p:nvPr/>
        </p:nvSpPr>
        <p:spPr>
          <a:xfrm>
            <a:off x="6144296" y="6130879"/>
            <a:ext cx="43734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venir"/>
                <a:ea typeface="Avenir"/>
                <a:cs typeface="Avenir"/>
                <a:sym typeface="Avenir"/>
              </a:rPr>
              <a:t>All Mondays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89" name="Shape 289"/>
        <p:cNvGrpSpPr/>
        <p:nvPr/>
      </p:nvGrpSpPr>
      <p:grpSpPr>
        <a:xfrm>
          <a:off x="0" y="0"/>
          <a:ext cx="0" cy="0"/>
          <a:chOff x="0" y="0"/>
          <a:chExt cx="0" cy="0"/>
        </a:xfrm>
      </p:grpSpPr>
      <p:sp>
        <p:nvSpPr>
          <p:cNvPr id="290" name="Google Shape;290;p21"/>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91" name="Google Shape;291;p21"/>
          <p:cNvSpPr txBox="1"/>
          <p:nvPr>
            <p:ph type="title"/>
          </p:nvPr>
        </p:nvSpPr>
        <p:spPr>
          <a:xfrm>
            <a:off x="1068496" y="1063256"/>
            <a:ext cx="10355403" cy="154010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262626"/>
              </a:buClr>
              <a:buSzPts val="6000"/>
              <a:buFont typeface="Arial"/>
              <a:buNone/>
            </a:pPr>
            <a:r>
              <a:rPr lang="en-US"/>
              <a:t>NFL</a:t>
            </a:r>
            <a:endParaRPr/>
          </a:p>
        </p:txBody>
      </p:sp>
      <p:cxnSp>
        <p:nvCxnSpPr>
          <p:cNvPr id="292" name="Google Shape;292;p21"/>
          <p:cNvCxnSpPr/>
          <p:nvPr/>
        </p:nvCxnSpPr>
        <p:spPr>
          <a:xfrm>
            <a:off x="758952" y="1143293"/>
            <a:ext cx="0" cy="5714707"/>
          </a:xfrm>
          <a:prstGeom prst="straightConnector1">
            <a:avLst/>
          </a:prstGeom>
          <a:noFill/>
          <a:ln cap="flat" cmpd="sng" w="19050">
            <a:solidFill>
              <a:srgbClr val="262626"/>
            </a:solidFill>
            <a:prstDash val="solid"/>
            <a:miter lim="800000"/>
            <a:headEnd len="sm" w="sm" type="none"/>
            <a:tailEnd len="sm" w="sm" type="none"/>
          </a:ln>
        </p:spPr>
      </p:cxnSp>
      <p:sp>
        <p:nvSpPr>
          <p:cNvPr id="293" name="Google Shape;293;p21"/>
          <p:cNvSpPr/>
          <p:nvPr/>
        </p:nvSpPr>
        <p:spPr>
          <a:xfrm>
            <a:off x="11784011" y="5783564"/>
            <a:ext cx="407988" cy="819150"/>
          </a:xfrm>
          <a:custGeom>
            <a:rect b="b" l="l" r="r" t="t"/>
            <a:pathLst>
              <a:path extrusionOk="0" h="3612" w="1799">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4" name="Google Shape;294;p21"/>
          <p:cNvSpPr txBox="1"/>
          <p:nvPr/>
        </p:nvSpPr>
        <p:spPr>
          <a:xfrm>
            <a:off x="1609858" y="6090633"/>
            <a:ext cx="351485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venir"/>
                <a:ea typeface="Avenir"/>
                <a:cs typeface="Avenir"/>
                <a:sym typeface="Avenir"/>
              </a:rPr>
              <a:t>Full Season</a:t>
            </a:r>
            <a:endParaRPr/>
          </a:p>
        </p:txBody>
      </p:sp>
      <p:sp>
        <p:nvSpPr>
          <p:cNvPr id="295" name="Google Shape;295;p21"/>
          <p:cNvSpPr txBox="1"/>
          <p:nvPr/>
        </p:nvSpPr>
        <p:spPr>
          <a:xfrm>
            <a:off x="6144296" y="6130879"/>
            <a:ext cx="43734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venir"/>
                <a:ea typeface="Avenir"/>
                <a:cs typeface="Avenir"/>
                <a:sym typeface="Avenir"/>
              </a:rPr>
              <a:t>All Mondays </a:t>
            </a:r>
            <a:endParaRPr/>
          </a:p>
        </p:txBody>
      </p:sp>
      <p:pic>
        <p:nvPicPr>
          <p:cNvPr descr="Chart, box and whisker chart&#10;&#10;Description automatically generated" id="296" name="Google Shape;296;p21"/>
          <p:cNvPicPr preferRelativeResize="0"/>
          <p:nvPr>
            <p:ph idx="1" type="body"/>
          </p:nvPr>
        </p:nvPicPr>
        <p:blipFill rotWithShape="1">
          <a:blip r:embed="rId3">
            <a:alphaModFix/>
          </a:blip>
          <a:srcRect b="0" l="0" r="0" t="0"/>
          <a:stretch/>
        </p:blipFill>
        <p:spPr>
          <a:xfrm>
            <a:off x="4121829" y="1869567"/>
            <a:ext cx="6104782" cy="402796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20" name="Shape 120"/>
        <p:cNvGrpSpPr/>
        <p:nvPr/>
      </p:nvGrpSpPr>
      <p:grpSpPr>
        <a:xfrm>
          <a:off x="0" y="0"/>
          <a:ext cx="0" cy="0"/>
          <a:chOff x="0" y="0"/>
          <a:chExt cx="0" cy="0"/>
        </a:xfrm>
      </p:grpSpPr>
      <p:sp>
        <p:nvSpPr>
          <p:cNvPr id="121" name="Google Shape;121;p2"/>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22" name="Google Shape;122;p2"/>
          <p:cNvSpPr txBox="1"/>
          <p:nvPr>
            <p:ph type="title"/>
          </p:nvPr>
        </p:nvSpPr>
        <p:spPr>
          <a:xfrm>
            <a:off x="1068496" y="1063256"/>
            <a:ext cx="10355403" cy="154010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262626"/>
              </a:buClr>
              <a:buSzPts val="6000"/>
              <a:buFont typeface="Arial"/>
              <a:buNone/>
            </a:pPr>
            <a:r>
              <a:rPr lang="en-US"/>
              <a:t>MLB Breakdown</a:t>
            </a:r>
            <a:endParaRPr/>
          </a:p>
        </p:txBody>
      </p:sp>
      <p:cxnSp>
        <p:nvCxnSpPr>
          <p:cNvPr id="123" name="Google Shape;123;p2"/>
          <p:cNvCxnSpPr/>
          <p:nvPr/>
        </p:nvCxnSpPr>
        <p:spPr>
          <a:xfrm>
            <a:off x="758952" y="1143293"/>
            <a:ext cx="0" cy="5714707"/>
          </a:xfrm>
          <a:prstGeom prst="straightConnector1">
            <a:avLst/>
          </a:prstGeom>
          <a:noFill/>
          <a:ln cap="flat" cmpd="sng" w="19050">
            <a:solidFill>
              <a:srgbClr val="262626"/>
            </a:solidFill>
            <a:prstDash val="solid"/>
            <a:miter lim="800000"/>
            <a:headEnd len="sm" w="sm" type="none"/>
            <a:tailEnd len="sm" w="sm" type="none"/>
          </a:ln>
        </p:spPr>
      </p:cxnSp>
      <p:sp>
        <p:nvSpPr>
          <p:cNvPr id="124" name="Google Shape;124;p2"/>
          <p:cNvSpPr/>
          <p:nvPr/>
        </p:nvSpPr>
        <p:spPr>
          <a:xfrm>
            <a:off x="11784011" y="5783564"/>
            <a:ext cx="407988" cy="819150"/>
          </a:xfrm>
          <a:custGeom>
            <a:rect b="b" l="l" r="r" t="t"/>
            <a:pathLst>
              <a:path extrusionOk="0" h="3612" w="1799">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5" name="Google Shape;125;p2"/>
          <p:cNvSpPr txBox="1"/>
          <p:nvPr>
            <p:ph idx="1" type="body"/>
          </p:nvPr>
        </p:nvSpPr>
        <p:spPr>
          <a:xfrm>
            <a:off x="1810077" y="2748068"/>
            <a:ext cx="8303741" cy="2399608"/>
          </a:xfrm>
          <a:prstGeom prst="rect">
            <a:avLst/>
          </a:prstGeom>
          <a:noFill/>
          <a:ln>
            <a:noFill/>
          </a:ln>
        </p:spPr>
        <p:txBody>
          <a:bodyPr anchorCtr="0" anchor="t" bIns="45700" lIns="91425" spcFirstLastPara="1" rIns="91425" wrap="square" tIns="45700">
            <a:normAutofit/>
          </a:bodyPr>
          <a:lstStyle/>
          <a:p>
            <a:pPr indent="0" lvl="0" marL="0" rtl="0" algn="l">
              <a:lnSpc>
                <a:spcPct val="110000"/>
              </a:lnSpc>
              <a:spcBef>
                <a:spcPts val="0"/>
              </a:spcBef>
              <a:spcAft>
                <a:spcPts val="0"/>
              </a:spcAft>
              <a:buClr>
                <a:srgbClr val="262626"/>
              </a:buClr>
              <a:buSzPts val="2000"/>
              <a:buNone/>
            </a:pPr>
            <a:r>
              <a:t/>
            </a:r>
            <a:endParaRPr/>
          </a:p>
          <a:p>
            <a:pPr indent="-55879" lvl="0" marL="182880" rtl="0" algn="l">
              <a:lnSpc>
                <a:spcPct val="110000"/>
              </a:lnSpc>
              <a:spcBef>
                <a:spcPts val="800"/>
              </a:spcBef>
              <a:spcAft>
                <a:spcPts val="0"/>
              </a:spcAft>
              <a:buClr>
                <a:srgbClr val="262626"/>
              </a:buClr>
              <a:buSzPts val="2000"/>
              <a:buNone/>
            </a:pPr>
            <a:r>
              <a:t/>
            </a:r>
            <a:endParaRPr/>
          </a:p>
        </p:txBody>
      </p:sp>
      <p:pic>
        <p:nvPicPr>
          <p:cNvPr descr="Chart, pie chart&#10;&#10;Description automatically generated" id="126" name="Google Shape;126;p2"/>
          <p:cNvPicPr preferRelativeResize="0"/>
          <p:nvPr/>
        </p:nvPicPr>
        <p:blipFill rotWithShape="1">
          <a:blip r:embed="rId3">
            <a:alphaModFix/>
          </a:blip>
          <a:srcRect b="0" l="0" r="0" t="0"/>
          <a:stretch/>
        </p:blipFill>
        <p:spPr>
          <a:xfrm>
            <a:off x="939176" y="2319787"/>
            <a:ext cx="5561726" cy="2539986"/>
          </a:xfrm>
          <a:prstGeom prst="rect">
            <a:avLst/>
          </a:prstGeom>
          <a:noFill/>
          <a:ln>
            <a:noFill/>
          </a:ln>
        </p:spPr>
      </p:pic>
      <p:pic>
        <p:nvPicPr>
          <p:cNvPr descr="Text&#10;&#10;Description automatically generated" id="127" name="Google Shape;127;p2"/>
          <p:cNvPicPr preferRelativeResize="0"/>
          <p:nvPr/>
        </p:nvPicPr>
        <p:blipFill rotWithShape="1">
          <a:blip r:embed="rId4">
            <a:alphaModFix/>
          </a:blip>
          <a:srcRect b="0" l="0" r="0" t="0"/>
          <a:stretch/>
        </p:blipFill>
        <p:spPr>
          <a:xfrm>
            <a:off x="938238" y="4859784"/>
            <a:ext cx="5563591" cy="785060"/>
          </a:xfrm>
          <a:prstGeom prst="rect">
            <a:avLst/>
          </a:prstGeom>
          <a:noFill/>
          <a:ln>
            <a:noFill/>
          </a:ln>
        </p:spPr>
      </p:pic>
      <p:pic>
        <p:nvPicPr>
          <p:cNvPr descr="Chart, bar chart&#10;&#10;Description automatically generated" id="128" name="Google Shape;128;p2"/>
          <p:cNvPicPr preferRelativeResize="0"/>
          <p:nvPr/>
        </p:nvPicPr>
        <p:blipFill rotWithShape="1">
          <a:blip r:embed="rId5">
            <a:alphaModFix/>
          </a:blip>
          <a:srcRect b="0" l="0" r="0" t="0"/>
          <a:stretch/>
        </p:blipFill>
        <p:spPr>
          <a:xfrm>
            <a:off x="7064474" y="2024912"/>
            <a:ext cx="4870861" cy="346604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B2B"/>
        </a:solidFill>
      </p:bgPr>
    </p:bg>
    <p:spTree>
      <p:nvGrpSpPr>
        <p:cNvPr id="132" name="Shape 132"/>
        <p:cNvGrpSpPr/>
        <p:nvPr/>
      </p:nvGrpSpPr>
      <p:grpSpPr>
        <a:xfrm>
          <a:off x="0" y="0"/>
          <a:ext cx="0" cy="0"/>
          <a:chOff x="0" y="0"/>
          <a:chExt cx="0" cy="0"/>
        </a:xfrm>
      </p:grpSpPr>
      <p:sp>
        <p:nvSpPr>
          <p:cNvPr id="133" name="Google Shape;133;p3"/>
          <p:cNvSpPr/>
          <p:nvPr/>
        </p:nvSpPr>
        <p:spPr>
          <a:xfrm>
            <a:off x="0" y="0"/>
            <a:ext cx="12192000" cy="6858000"/>
          </a:xfrm>
          <a:prstGeom prst="rect">
            <a:avLst/>
          </a:prstGeom>
          <a:solidFill>
            <a:srgbClr val="2B2B2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34" name="Google Shape;134;p3"/>
          <p:cNvSpPr txBox="1"/>
          <p:nvPr>
            <p:ph type="title"/>
          </p:nvPr>
        </p:nvSpPr>
        <p:spPr>
          <a:xfrm>
            <a:off x="7885744" y="691762"/>
            <a:ext cx="3541205" cy="170664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EFEFE"/>
              </a:buClr>
              <a:buSzPts val="4400"/>
              <a:buFont typeface="Arial"/>
              <a:buNone/>
            </a:pPr>
            <a:r>
              <a:rPr lang="en-US" sz="4400"/>
              <a:t>Methodology</a:t>
            </a:r>
            <a:endParaRPr/>
          </a:p>
        </p:txBody>
      </p:sp>
      <p:pic>
        <p:nvPicPr>
          <p:cNvPr descr="Diagram&#10;&#10;Description automatically generated" id="135" name="Google Shape;135;p3"/>
          <p:cNvPicPr preferRelativeResize="0"/>
          <p:nvPr/>
        </p:nvPicPr>
        <p:blipFill rotWithShape="1">
          <a:blip r:embed="rId3">
            <a:alphaModFix/>
          </a:blip>
          <a:srcRect b="0" l="0" r="0" t="0"/>
          <a:stretch/>
        </p:blipFill>
        <p:spPr>
          <a:xfrm>
            <a:off x="239650" y="2254275"/>
            <a:ext cx="7077883" cy="2771175"/>
          </a:xfrm>
          <a:prstGeom prst="rect">
            <a:avLst/>
          </a:prstGeom>
          <a:noFill/>
          <a:ln>
            <a:noFill/>
          </a:ln>
        </p:spPr>
      </p:pic>
      <p:cxnSp>
        <p:nvCxnSpPr>
          <p:cNvPr id="136" name="Google Shape;136;p3"/>
          <p:cNvCxnSpPr/>
          <p:nvPr/>
        </p:nvCxnSpPr>
        <p:spPr>
          <a:xfrm>
            <a:off x="7532660" y="1005840"/>
            <a:ext cx="0" cy="5852160"/>
          </a:xfrm>
          <a:prstGeom prst="straightConnector1">
            <a:avLst/>
          </a:prstGeom>
          <a:noFill/>
          <a:ln cap="flat" cmpd="sng" w="19050">
            <a:solidFill>
              <a:schemeClr val="lt1"/>
            </a:solidFill>
            <a:prstDash val="solid"/>
            <a:miter lim="800000"/>
            <a:headEnd len="sm" w="sm" type="none"/>
            <a:tailEnd len="sm" w="sm" type="none"/>
          </a:ln>
        </p:spPr>
      </p:cxnSp>
      <p:sp>
        <p:nvSpPr>
          <p:cNvPr id="137" name="Google Shape;137;p3"/>
          <p:cNvSpPr txBox="1"/>
          <p:nvPr>
            <p:ph idx="1" type="body"/>
          </p:nvPr>
        </p:nvSpPr>
        <p:spPr>
          <a:xfrm>
            <a:off x="7888666" y="2623930"/>
            <a:ext cx="3541205" cy="3158160"/>
          </a:xfrm>
          <a:prstGeom prst="rect">
            <a:avLst/>
          </a:prstGeom>
          <a:noFill/>
          <a:ln>
            <a:noFill/>
          </a:ln>
        </p:spPr>
        <p:txBody>
          <a:bodyPr anchorCtr="0" anchor="t" bIns="45700" lIns="91425" spcFirstLastPara="1" rIns="91425" wrap="square" tIns="45700">
            <a:normAutofit lnSpcReduction="10000"/>
          </a:bodyPr>
          <a:lstStyle/>
          <a:p>
            <a:pPr indent="-182880" lvl="0" marL="182880" rtl="0" algn="l">
              <a:lnSpc>
                <a:spcPct val="110000"/>
              </a:lnSpc>
              <a:spcBef>
                <a:spcPts val="0"/>
              </a:spcBef>
              <a:spcAft>
                <a:spcPts val="0"/>
              </a:spcAft>
              <a:buClr>
                <a:srgbClr val="FEFEFE"/>
              </a:buClr>
              <a:buSzPts val="2000"/>
              <a:buChar char="•"/>
            </a:pPr>
            <a:r>
              <a:rPr lang="en-US"/>
              <a:t>Multiple Data Sources (Retrosheet, Baseball Reference, Forbes etc.)</a:t>
            </a:r>
            <a:br>
              <a:rPr lang="en-US"/>
            </a:br>
            <a:endParaRPr/>
          </a:p>
          <a:p>
            <a:pPr indent="-170180" lvl="0" marL="182880" rtl="0" algn="l">
              <a:lnSpc>
                <a:spcPct val="110000"/>
              </a:lnSpc>
              <a:spcBef>
                <a:spcPts val="0"/>
              </a:spcBef>
              <a:spcAft>
                <a:spcPts val="0"/>
              </a:spcAft>
              <a:buSzPts val="1800"/>
              <a:buChar char="•"/>
            </a:pPr>
            <a:r>
              <a:rPr lang="en-US"/>
              <a:t>Jupyter Notebook (Python Libraries)</a:t>
            </a:r>
            <a:endParaRPr/>
          </a:p>
          <a:p>
            <a:pPr indent="0" lvl="0" marL="0" rtl="0" algn="l">
              <a:lnSpc>
                <a:spcPct val="110000"/>
              </a:lnSpc>
              <a:spcBef>
                <a:spcPts val="0"/>
              </a:spcBef>
              <a:spcAft>
                <a:spcPts val="0"/>
              </a:spcAft>
              <a:buNone/>
            </a:pPr>
            <a:r>
              <a:t/>
            </a:r>
            <a:endParaRPr/>
          </a:p>
          <a:p>
            <a:pPr indent="-55879" lvl="0" marL="182880" rtl="0" algn="l">
              <a:lnSpc>
                <a:spcPct val="110000"/>
              </a:lnSpc>
              <a:spcBef>
                <a:spcPts val="800"/>
              </a:spcBef>
              <a:spcAft>
                <a:spcPts val="0"/>
              </a:spcAft>
              <a:buClr>
                <a:srgbClr val="FEFEFE"/>
              </a:buClr>
              <a:buSzPts val="2000"/>
              <a:buNone/>
            </a:pPr>
            <a:r>
              <a:t/>
            </a:r>
            <a:endParaRPr i="0"/>
          </a:p>
          <a:p>
            <a:pPr indent="0" lvl="1" marL="182880" rtl="0" algn="l">
              <a:lnSpc>
                <a:spcPct val="110000"/>
              </a:lnSpc>
              <a:spcBef>
                <a:spcPts val="800"/>
              </a:spcBef>
              <a:spcAft>
                <a:spcPts val="0"/>
              </a:spcAft>
              <a:buClr>
                <a:srgbClr val="FEFEFE"/>
              </a:buClr>
              <a:buSzPts val="1800"/>
              <a:buNone/>
            </a:pPr>
            <a:r>
              <a:t/>
            </a:r>
            <a:endParaRPr i="0"/>
          </a:p>
        </p:txBody>
      </p:sp>
      <p:sp>
        <p:nvSpPr>
          <p:cNvPr id="138" name="Google Shape;138;p3"/>
          <p:cNvSpPr/>
          <p:nvPr/>
        </p:nvSpPr>
        <p:spPr>
          <a:xfrm>
            <a:off x="11784011" y="5783564"/>
            <a:ext cx="407988" cy="819150"/>
          </a:xfrm>
          <a:custGeom>
            <a:rect b="b" l="l" r="r" t="t"/>
            <a:pathLst>
              <a:path extrusionOk="0" h="3612" w="1799">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FEFE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venir"/>
              <a:ea typeface="Avenir"/>
              <a:cs typeface="Avenir"/>
              <a:sym typeface="Aveni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42" name="Shape 142"/>
        <p:cNvGrpSpPr/>
        <p:nvPr/>
      </p:nvGrpSpPr>
      <p:grpSpPr>
        <a:xfrm>
          <a:off x="0" y="0"/>
          <a:ext cx="0" cy="0"/>
          <a:chOff x="0" y="0"/>
          <a:chExt cx="0" cy="0"/>
        </a:xfrm>
      </p:grpSpPr>
      <p:sp>
        <p:nvSpPr>
          <p:cNvPr id="143" name="Google Shape;143;p4"/>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44" name="Google Shape;144;p4"/>
          <p:cNvSpPr txBox="1"/>
          <p:nvPr>
            <p:ph type="title"/>
          </p:nvPr>
        </p:nvSpPr>
        <p:spPr>
          <a:xfrm>
            <a:off x="1068496" y="123126"/>
            <a:ext cx="10355403" cy="154010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262626"/>
              </a:buClr>
              <a:buSzPts val="6000"/>
              <a:buFont typeface="Arial"/>
              <a:buNone/>
            </a:pPr>
            <a:r>
              <a:rPr lang="en-US"/>
              <a:t>Temperature Analysis</a:t>
            </a:r>
            <a:endParaRPr/>
          </a:p>
        </p:txBody>
      </p:sp>
      <p:sp>
        <p:nvSpPr>
          <p:cNvPr id="145" name="Google Shape;145;p4"/>
          <p:cNvSpPr/>
          <p:nvPr/>
        </p:nvSpPr>
        <p:spPr>
          <a:xfrm>
            <a:off x="11784011" y="5783564"/>
            <a:ext cx="407988" cy="819150"/>
          </a:xfrm>
          <a:custGeom>
            <a:rect b="b" l="l" r="r" t="t"/>
            <a:pathLst>
              <a:path extrusionOk="0" h="3612" w="1799">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pic>
        <p:nvPicPr>
          <p:cNvPr descr="Chart, scatter chart&#10;&#10;Description automatically generated" id="146" name="Google Shape;146;p4"/>
          <p:cNvPicPr preferRelativeResize="0"/>
          <p:nvPr/>
        </p:nvPicPr>
        <p:blipFill rotWithShape="1">
          <a:blip r:embed="rId3">
            <a:alphaModFix/>
          </a:blip>
          <a:srcRect b="0" l="0" r="0" t="0"/>
          <a:stretch/>
        </p:blipFill>
        <p:spPr>
          <a:xfrm>
            <a:off x="234527" y="1558040"/>
            <a:ext cx="5488049" cy="4040150"/>
          </a:xfrm>
          <a:prstGeom prst="rect">
            <a:avLst/>
          </a:prstGeom>
          <a:noFill/>
          <a:ln>
            <a:noFill/>
          </a:ln>
        </p:spPr>
      </p:pic>
      <p:pic>
        <p:nvPicPr>
          <p:cNvPr descr="Chart, scatter chart&#10;&#10;Description automatically generated" id="147" name="Google Shape;147;p4"/>
          <p:cNvPicPr preferRelativeResize="0"/>
          <p:nvPr/>
        </p:nvPicPr>
        <p:blipFill rotWithShape="1">
          <a:blip r:embed="rId4">
            <a:alphaModFix/>
          </a:blip>
          <a:srcRect b="0" l="0" r="0" t="0"/>
          <a:stretch/>
        </p:blipFill>
        <p:spPr>
          <a:xfrm>
            <a:off x="6057150" y="1558050"/>
            <a:ext cx="6141970" cy="4040150"/>
          </a:xfrm>
          <a:prstGeom prst="rect">
            <a:avLst/>
          </a:prstGeom>
          <a:noFill/>
          <a:ln>
            <a:noFill/>
          </a:ln>
        </p:spPr>
      </p:pic>
      <p:sp>
        <p:nvSpPr>
          <p:cNvPr id="148" name="Google Shape;148;p4"/>
          <p:cNvSpPr txBox="1"/>
          <p:nvPr/>
        </p:nvSpPr>
        <p:spPr>
          <a:xfrm>
            <a:off x="1003800" y="5839150"/>
            <a:ext cx="39495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Avenir"/>
                <a:ea typeface="Avenir"/>
                <a:cs typeface="Avenir"/>
                <a:sym typeface="Avenir"/>
              </a:rPr>
              <a:t>MLB correlation coefficient: .09</a:t>
            </a:r>
            <a:endParaRPr sz="2000">
              <a:latin typeface="Avenir"/>
              <a:ea typeface="Avenir"/>
              <a:cs typeface="Avenir"/>
              <a:sym typeface="Avenir"/>
            </a:endParaRPr>
          </a:p>
          <a:p>
            <a:pPr indent="0" lvl="0" marL="0" rtl="0" algn="l">
              <a:spcBef>
                <a:spcPts val="0"/>
              </a:spcBef>
              <a:spcAft>
                <a:spcPts val="0"/>
              </a:spcAft>
              <a:buNone/>
            </a:pPr>
            <a:r>
              <a:t/>
            </a:r>
            <a:endParaRPr>
              <a:latin typeface="Avenir"/>
              <a:ea typeface="Avenir"/>
              <a:cs typeface="Avenir"/>
              <a:sym typeface="Avenir"/>
            </a:endParaRPr>
          </a:p>
        </p:txBody>
      </p:sp>
      <p:sp>
        <p:nvSpPr>
          <p:cNvPr id="149" name="Google Shape;149;p4"/>
          <p:cNvSpPr txBox="1"/>
          <p:nvPr/>
        </p:nvSpPr>
        <p:spPr>
          <a:xfrm>
            <a:off x="6665875" y="5839150"/>
            <a:ext cx="4924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2000">
                <a:solidFill>
                  <a:schemeClr val="dk1"/>
                </a:solidFill>
                <a:latin typeface="Avenir"/>
                <a:ea typeface="Avenir"/>
                <a:cs typeface="Avenir"/>
                <a:sym typeface="Avenir"/>
              </a:rPr>
              <a:t>Twins</a:t>
            </a:r>
            <a:r>
              <a:rPr lang="en-US" sz="2000">
                <a:solidFill>
                  <a:schemeClr val="dk1"/>
                </a:solidFill>
                <a:latin typeface="Avenir"/>
                <a:ea typeface="Avenir"/>
                <a:cs typeface="Avenir"/>
                <a:sym typeface="Avenir"/>
              </a:rPr>
              <a:t> correlation coefficient: .48</a:t>
            </a:r>
            <a:endParaRPr sz="2000">
              <a:latin typeface="Avenir"/>
              <a:ea typeface="Avenir"/>
              <a:cs typeface="Avenir"/>
              <a:sym typeface="Aveni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53" name="Shape 153"/>
        <p:cNvGrpSpPr/>
        <p:nvPr/>
      </p:nvGrpSpPr>
      <p:grpSpPr>
        <a:xfrm>
          <a:off x="0" y="0"/>
          <a:ext cx="0" cy="0"/>
          <a:chOff x="0" y="0"/>
          <a:chExt cx="0" cy="0"/>
        </a:xfrm>
      </p:grpSpPr>
      <p:sp>
        <p:nvSpPr>
          <p:cNvPr id="154" name="Google Shape;154;p5"/>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55" name="Google Shape;155;p5"/>
          <p:cNvSpPr txBox="1"/>
          <p:nvPr>
            <p:ph type="title"/>
          </p:nvPr>
        </p:nvSpPr>
        <p:spPr>
          <a:xfrm>
            <a:off x="1058600" y="805957"/>
            <a:ext cx="10355403" cy="154010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262626"/>
              </a:buClr>
              <a:buSzPts val="6000"/>
              <a:buFont typeface="Arial"/>
              <a:buNone/>
            </a:pPr>
            <a:r>
              <a:rPr lang="en-US"/>
              <a:t>Battle of the Bobbleheads</a:t>
            </a:r>
            <a:endParaRPr/>
          </a:p>
        </p:txBody>
      </p:sp>
      <p:cxnSp>
        <p:nvCxnSpPr>
          <p:cNvPr id="156" name="Google Shape;156;p5"/>
          <p:cNvCxnSpPr/>
          <p:nvPr/>
        </p:nvCxnSpPr>
        <p:spPr>
          <a:xfrm>
            <a:off x="758952" y="1143293"/>
            <a:ext cx="0" cy="5714707"/>
          </a:xfrm>
          <a:prstGeom prst="straightConnector1">
            <a:avLst/>
          </a:prstGeom>
          <a:noFill/>
          <a:ln cap="flat" cmpd="sng" w="19050">
            <a:solidFill>
              <a:srgbClr val="262626"/>
            </a:solidFill>
            <a:prstDash val="solid"/>
            <a:miter lim="800000"/>
            <a:headEnd len="sm" w="sm" type="none"/>
            <a:tailEnd len="sm" w="sm" type="none"/>
          </a:ln>
        </p:spPr>
      </p:cxnSp>
      <p:sp>
        <p:nvSpPr>
          <p:cNvPr id="157" name="Google Shape;157;p5"/>
          <p:cNvSpPr/>
          <p:nvPr/>
        </p:nvSpPr>
        <p:spPr>
          <a:xfrm>
            <a:off x="11784011" y="5783564"/>
            <a:ext cx="407988" cy="819150"/>
          </a:xfrm>
          <a:custGeom>
            <a:rect b="b" l="l" r="r" t="t"/>
            <a:pathLst>
              <a:path extrusionOk="0" h="3612" w="1799">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8" name="Google Shape;158;p5"/>
          <p:cNvSpPr txBox="1"/>
          <p:nvPr/>
        </p:nvSpPr>
        <p:spPr>
          <a:xfrm>
            <a:off x="3351375" y="2484100"/>
            <a:ext cx="38952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venir"/>
                <a:ea typeface="Avenir"/>
                <a:cs typeface="Avenir"/>
                <a:sym typeface="Avenir"/>
              </a:rPr>
              <a:t>Attendance increase: 3113</a:t>
            </a:r>
            <a:endParaRPr/>
          </a:p>
          <a:p>
            <a:pPr indent="0" lvl="0" marL="0" marR="0" rtl="0" algn="l">
              <a:spcBef>
                <a:spcPts val="0"/>
              </a:spcBef>
              <a:spcAft>
                <a:spcPts val="0"/>
              </a:spcAft>
              <a:buNone/>
            </a:pPr>
            <a:r>
              <a:rPr lang="en-US" sz="1800">
                <a:solidFill>
                  <a:schemeClr val="dk1"/>
                </a:solidFill>
                <a:latin typeface="Avenir"/>
                <a:ea typeface="Avenir"/>
                <a:cs typeface="Avenir"/>
                <a:sym typeface="Avenir"/>
              </a:rPr>
              <a:t>Revenue increase pg: $121,220</a:t>
            </a:r>
            <a:endParaRPr sz="1800">
              <a:solidFill>
                <a:schemeClr val="dk1"/>
              </a:solidFill>
              <a:latin typeface="Avenir"/>
              <a:ea typeface="Avenir"/>
              <a:cs typeface="Avenir"/>
              <a:sym typeface="Avenir"/>
            </a:endParaRPr>
          </a:p>
          <a:p>
            <a:pPr indent="0" lvl="0" marL="0" marR="0" rtl="0" algn="l">
              <a:spcBef>
                <a:spcPts val="0"/>
              </a:spcBef>
              <a:spcAft>
                <a:spcPts val="0"/>
              </a:spcAft>
              <a:buNone/>
            </a:pPr>
            <a:r>
              <a:rPr lang="en-US" sz="1800">
                <a:solidFill>
                  <a:schemeClr val="dk1"/>
                </a:solidFill>
                <a:latin typeface="Avenir"/>
                <a:ea typeface="Avenir"/>
                <a:cs typeface="Avenir"/>
                <a:sym typeface="Avenir"/>
              </a:rPr>
              <a:t>Revenue increase ps: </a:t>
            </a:r>
            <a:r>
              <a:rPr lang="en-US" sz="1800">
                <a:solidFill>
                  <a:schemeClr val="dk1"/>
                </a:solidFill>
                <a:latin typeface="Avenir"/>
                <a:ea typeface="Avenir"/>
                <a:cs typeface="Avenir"/>
                <a:sym typeface="Avenir"/>
              </a:rPr>
              <a:t>≈ $10 million</a:t>
            </a:r>
            <a:endParaRPr sz="1800">
              <a:solidFill>
                <a:schemeClr val="dk1"/>
              </a:solidFill>
              <a:latin typeface="Avenir"/>
              <a:ea typeface="Avenir"/>
              <a:cs typeface="Avenir"/>
              <a:sym typeface="Avenir"/>
            </a:endParaRPr>
          </a:p>
        </p:txBody>
      </p:sp>
      <p:sp>
        <p:nvSpPr>
          <p:cNvPr id="159" name="Google Shape;159;p5"/>
          <p:cNvSpPr txBox="1"/>
          <p:nvPr/>
        </p:nvSpPr>
        <p:spPr>
          <a:xfrm>
            <a:off x="8531575" y="2619675"/>
            <a:ext cx="37755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venir"/>
                <a:ea typeface="Avenir"/>
                <a:cs typeface="Avenir"/>
                <a:sym typeface="Avenir"/>
              </a:rPr>
              <a:t>Attendance increase: 5500</a:t>
            </a:r>
            <a:endParaRPr/>
          </a:p>
          <a:p>
            <a:pPr indent="0" lvl="0" marL="0" marR="0" rtl="0" algn="l">
              <a:spcBef>
                <a:spcPts val="0"/>
              </a:spcBef>
              <a:spcAft>
                <a:spcPts val="0"/>
              </a:spcAft>
              <a:buNone/>
            </a:pPr>
            <a:r>
              <a:rPr lang="en-US" sz="1800">
                <a:solidFill>
                  <a:schemeClr val="dk1"/>
                </a:solidFill>
                <a:latin typeface="Avenir"/>
                <a:ea typeface="Avenir"/>
                <a:cs typeface="Avenir"/>
                <a:sym typeface="Avenir"/>
              </a:rPr>
              <a:t>Revenue increase pg:$276,000</a:t>
            </a:r>
            <a:endParaRPr sz="1800">
              <a:solidFill>
                <a:schemeClr val="dk1"/>
              </a:solidFill>
              <a:latin typeface="Avenir"/>
              <a:ea typeface="Avenir"/>
              <a:cs typeface="Avenir"/>
              <a:sym typeface="Avenir"/>
            </a:endParaRPr>
          </a:p>
          <a:p>
            <a:pPr indent="0" lvl="0" marL="0" rtl="0" algn="l">
              <a:spcBef>
                <a:spcPts val="0"/>
              </a:spcBef>
              <a:spcAft>
                <a:spcPts val="0"/>
              </a:spcAft>
              <a:buClr>
                <a:schemeClr val="dk1"/>
              </a:buClr>
              <a:buFont typeface="Arial"/>
              <a:buNone/>
            </a:pPr>
            <a:r>
              <a:rPr lang="en-US" sz="1800">
                <a:solidFill>
                  <a:schemeClr val="dk1"/>
                </a:solidFill>
                <a:latin typeface="Avenir"/>
                <a:ea typeface="Avenir"/>
                <a:cs typeface="Avenir"/>
                <a:sym typeface="Avenir"/>
              </a:rPr>
              <a:t>Revenue increase pg:≈ $22 million</a:t>
            </a:r>
            <a:endParaRPr sz="1800">
              <a:solidFill>
                <a:schemeClr val="dk1"/>
              </a:solidFill>
              <a:latin typeface="Avenir"/>
              <a:ea typeface="Avenir"/>
              <a:cs typeface="Avenir"/>
              <a:sym typeface="Avenir"/>
            </a:endParaRPr>
          </a:p>
        </p:txBody>
      </p:sp>
      <p:pic>
        <p:nvPicPr>
          <p:cNvPr descr="Chart, box and whisker chart&#10;&#10;Description automatically generated" id="160" name="Google Shape;160;p5"/>
          <p:cNvPicPr preferRelativeResize="0"/>
          <p:nvPr>
            <p:ph idx="1" type="body"/>
          </p:nvPr>
        </p:nvPicPr>
        <p:blipFill rotWithShape="1">
          <a:blip r:embed="rId3">
            <a:alphaModFix/>
          </a:blip>
          <a:srcRect b="0" l="0" r="0" t="0"/>
          <a:stretch/>
        </p:blipFill>
        <p:spPr>
          <a:xfrm>
            <a:off x="6462778" y="3539757"/>
            <a:ext cx="4094832" cy="2557945"/>
          </a:xfrm>
          <a:prstGeom prst="rect">
            <a:avLst/>
          </a:prstGeom>
          <a:noFill/>
          <a:ln>
            <a:noFill/>
          </a:ln>
        </p:spPr>
      </p:pic>
      <p:pic>
        <p:nvPicPr>
          <p:cNvPr descr="Chart, box and whisker chart&#10;&#10;Description automatically generated" id="161" name="Google Shape;161;p5"/>
          <p:cNvPicPr preferRelativeResize="0"/>
          <p:nvPr/>
        </p:nvPicPr>
        <p:blipFill rotWithShape="1">
          <a:blip r:embed="rId4">
            <a:alphaModFix/>
          </a:blip>
          <a:srcRect b="0" l="0" r="0" t="0"/>
          <a:stretch/>
        </p:blipFill>
        <p:spPr>
          <a:xfrm>
            <a:off x="1250869" y="3545535"/>
            <a:ext cx="3980212" cy="2537840"/>
          </a:xfrm>
          <a:prstGeom prst="rect">
            <a:avLst/>
          </a:prstGeom>
          <a:noFill/>
          <a:ln>
            <a:noFill/>
          </a:ln>
        </p:spPr>
      </p:pic>
      <p:pic>
        <p:nvPicPr>
          <p:cNvPr descr="A picture containing diagram&#10;&#10;Description automatically generated" id="162" name="Google Shape;162;p5"/>
          <p:cNvPicPr preferRelativeResize="0"/>
          <p:nvPr/>
        </p:nvPicPr>
        <p:blipFill rotWithShape="1">
          <a:blip r:embed="rId5">
            <a:alphaModFix/>
          </a:blip>
          <a:srcRect b="0" l="0" r="0" t="0"/>
          <a:stretch/>
        </p:blipFill>
        <p:spPr>
          <a:xfrm>
            <a:off x="1667066" y="1668539"/>
            <a:ext cx="1684318" cy="1917769"/>
          </a:xfrm>
          <a:prstGeom prst="rect">
            <a:avLst/>
          </a:prstGeom>
          <a:noFill/>
          <a:ln>
            <a:noFill/>
          </a:ln>
        </p:spPr>
      </p:pic>
      <p:pic>
        <p:nvPicPr>
          <p:cNvPr id="163" name="Google Shape;163;p5"/>
          <p:cNvPicPr preferRelativeResize="0"/>
          <p:nvPr/>
        </p:nvPicPr>
        <p:blipFill rotWithShape="1">
          <a:blip r:embed="rId6">
            <a:alphaModFix/>
          </a:blip>
          <a:srcRect b="0" l="0" r="0" t="0"/>
          <a:stretch/>
        </p:blipFill>
        <p:spPr>
          <a:xfrm>
            <a:off x="7025382" y="1674916"/>
            <a:ext cx="1506187" cy="1905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68" name="Shape 168"/>
        <p:cNvGrpSpPr/>
        <p:nvPr/>
      </p:nvGrpSpPr>
      <p:grpSpPr>
        <a:xfrm>
          <a:off x="0" y="0"/>
          <a:ext cx="0" cy="0"/>
          <a:chOff x="0" y="0"/>
          <a:chExt cx="0" cy="0"/>
        </a:xfrm>
      </p:grpSpPr>
      <p:sp>
        <p:nvSpPr>
          <p:cNvPr id="169" name="Google Shape;169;p6"/>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70" name="Google Shape;170;p6"/>
          <p:cNvSpPr txBox="1"/>
          <p:nvPr>
            <p:ph type="title"/>
          </p:nvPr>
        </p:nvSpPr>
        <p:spPr>
          <a:xfrm>
            <a:off x="1068496" y="1063256"/>
            <a:ext cx="10355403" cy="154010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262626"/>
              </a:buClr>
              <a:buSzPts val="6000"/>
              <a:buFont typeface="Arial"/>
              <a:buNone/>
            </a:pPr>
            <a:r>
              <a:rPr lang="en-US"/>
              <a:t>Battle of the Bobbleheads</a:t>
            </a:r>
            <a:endParaRPr/>
          </a:p>
        </p:txBody>
      </p:sp>
      <p:cxnSp>
        <p:nvCxnSpPr>
          <p:cNvPr id="171" name="Google Shape;171;p6"/>
          <p:cNvCxnSpPr/>
          <p:nvPr/>
        </p:nvCxnSpPr>
        <p:spPr>
          <a:xfrm>
            <a:off x="758952" y="1143293"/>
            <a:ext cx="0" cy="5714707"/>
          </a:xfrm>
          <a:prstGeom prst="straightConnector1">
            <a:avLst/>
          </a:prstGeom>
          <a:noFill/>
          <a:ln cap="flat" cmpd="sng" w="19050">
            <a:solidFill>
              <a:srgbClr val="262626"/>
            </a:solidFill>
            <a:prstDash val="solid"/>
            <a:miter lim="800000"/>
            <a:headEnd len="sm" w="sm" type="none"/>
            <a:tailEnd len="sm" w="sm" type="none"/>
          </a:ln>
        </p:spPr>
      </p:cxnSp>
      <p:sp>
        <p:nvSpPr>
          <p:cNvPr id="172" name="Google Shape;172;p6"/>
          <p:cNvSpPr/>
          <p:nvPr/>
        </p:nvSpPr>
        <p:spPr>
          <a:xfrm>
            <a:off x="11784011" y="5783564"/>
            <a:ext cx="407988" cy="819150"/>
          </a:xfrm>
          <a:custGeom>
            <a:rect b="b" l="l" r="r" t="t"/>
            <a:pathLst>
              <a:path extrusionOk="0" h="3612" w="1799">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3" name="Google Shape;173;p6"/>
          <p:cNvSpPr txBox="1"/>
          <p:nvPr/>
        </p:nvSpPr>
        <p:spPr>
          <a:xfrm>
            <a:off x="1837468" y="2171776"/>
            <a:ext cx="351485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venir"/>
                <a:ea typeface="Avenir"/>
                <a:cs typeface="Avenir"/>
                <a:sym typeface="Avenir"/>
              </a:rPr>
              <a:t>Twins Attendance by Week</a:t>
            </a:r>
            <a:endParaRPr/>
          </a:p>
        </p:txBody>
      </p:sp>
      <p:sp>
        <p:nvSpPr>
          <p:cNvPr id="174" name="Google Shape;174;p6"/>
          <p:cNvSpPr txBox="1"/>
          <p:nvPr/>
        </p:nvSpPr>
        <p:spPr>
          <a:xfrm>
            <a:off x="6362010" y="2172437"/>
            <a:ext cx="43734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venir"/>
                <a:ea typeface="Avenir"/>
                <a:cs typeface="Avenir"/>
                <a:sym typeface="Avenir"/>
              </a:rPr>
              <a:t>MLB Attendance by Week</a:t>
            </a:r>
            <a:endParaRPr/>
          </a:p>
        </p:txBody>
      </p:sp>
      <p:pic>
        <p:nvPicPr>
          <p:cNvPr descr="Chart, box and whisker chart&#10;&#10;Description automatically generated" id="175" name="Google Shape;175;p6"/>
          <p:cNvPicPr preferRelativeResize="0"/>
          <p:nvPr>
            <p:ph idx="1" type="body"/>
          </p:nvPr>
        </p:nvPicPr>
        <p:blipFill rotWithShape="1">
          <a:blip r:embed="rId3">
            <a:alphaModFix/>
          </a:blip>
          <a:srcRect b="0" l="0" r="0" t="0"/>
          <a:stretch/>
        </p:blipFill>
        <p:spPr>
          <a:xfrm>
            <a:off x="1331127" y="2552398"/>
            <a:ext cx="4481821" cy="2959182"/>
          </a:xfrm>
          <a:prstGeom prst="rect">
            <a:avLst/>
          </a:prstGeom>
          <a:noFill/>
          <a:ln>
            <a:noFill/>
          </a:ln>
        </p:spPr>
      </p:pic>
      <p:pic>
        <p:nvPicPr>
          <p:cNvPr descr="Chart, box and whisker chart&#10;&#10;Description automatically generated" id="176" name="Google Shape;176;p6"/>
          <p:cNvPicPr preferRelativeResize="0"/>
          <p:nvPr/>
        </p:nvPicPr>
        <p:blipFill rotWithShape="1">
          <a:blip r:embed="rId4">
            <a:alphaModFix/>
          </a:blip>
          <a:srcRect b="0" l="0" r="0" t="0"/>
          <a:stretch/>
        </p:blipFill>
        <p:spPr>
          <a:xfrm>
            <a:off x="6287985" y="2546871"/>
            <a:ext cx="4504706" cy="2951789"/>
          </a:xfrm>
          <a:prstGeom prst="rect">
            <a:avLst/>
          </a:prstGeom>
          <a:noFill/>
          <a:ln>
            <a:noFill/>
          </a:ln>
        </p:spPr>
      </p:pic>
      <p:sp>
        <p:nvSpPr>
          <p:cNvPr id="177" name="Google Shape;177;p6"/>
          <p:cNvSpPr txBox="1"/>
          <p:nvPr/>
        </p:nvSpPr>
        <p:spPr>
          <a:xfrm>
            <a:off x="1335974" y="5752110"/>
            <a:ext cx="40080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venir"/>
                <a:ea typeface="Avenir"/>
                <a:cs typeface="Avenir"/>
                <a:sym typeface="Avenir"/>
              </a:rPr>
              <a:t>Promotions Improve Monday Attendance by </a:t>
            </a:r>
            <a:r>
              <a:rPr lang="en-US" sz="1800">
                <a:solidFill>
                  <a:schemeClr val="dk1"/>
                </a:solidFill>
                <a:latin typeface="Avenir"/>
                <a:ea typeface="Avenir"/>
                <a:cs typeface="Avenir"/>
                <a:sym typeface="Avenir"/>
              </a:rPr>
              <a:t>≈ 1,000</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81" name="Shape 181"/>
        <p:cNvGrpSpPr/>
        <p:nvPr/>
      </p:nvGrpSpPr>
      <p:grpSpPr>
        <a:xfrm>
          <a:off x="0" y="0"/>
          <a:ext cx="0" cy="0"/>
          <a:chOff x="0" y="0"/>
          <a:chExt cx="0" cy="0"/>
        </a:xfrm>
      </p:grpSpPr>
      <p:sp>
        <p:nvSpPr>
          <p:cNvPr id="182" name="Google Shape;182;g22656538598_0_87"/>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Avenir"/>
              <a:ea typeface="Avenir"/>
              <a:cs typeface="Avenir"/>
              <a:sym typeface="Avenir"/>
            </a:endParaRPr>
          </a:p>
        </p:txBody>
      </p:sp>
      <p:sp>
        <p:nvSpPr>
          <p:cNvPr id="183" name="Google Shape;183;g22656538598_0_87"/>
          <p:cNvSpPr txBox="1"/>
          <p:nvPr>
            <p:ph type="title"/>
          </p:nvPr>
        </p:nvSpPr>
        <p:spPr>
          <a:xfrm>
            <a:off x="1068496" y="1063256"/>
            <a:ext cx="10355700" cy="15399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262626"/>
              </a:buClr>
              <a:buSzPts val="6000"/>
              <a:buFont typeface="Arial"/>
              <a:buNone/>
            </a:pPr>
            <a:r>
              <a:rPr lang="en-US"/>
              <a:t>Players</a:t>
            </a:r>
            <a:endParaRPr/>
          </a:p>
        </p:txBody>
      </p:sp>
      <p:cxnSp>
        <p:nvCxnSpPr>
          <p:cNvPr id="184" name="Google Shape;184;g22656538598_0_87"/>
          <p:cNvCxnSpPr/>
          <p:nvPr/>
        </p:nvCxnSpPr>
        <p:spPr>
          <a:xfrm>
            <a:off x="758952" y="1143293"/>
            <a:ext cx="0" cy="5714700"/>
          </a:xfrm>
          <a:prstGeom prst="straightConnector1">
            <a:avLst/>
          </a:prstGeom>
          <a:noFill/>
          <a:ln cap="flat" cmpd="sng" w="19050">
            <a:solidFill>
              <a:srgbClr val="262626"/>
            </a:solidFill>
            <a:prstDash val="solid"/>
            <a:miter lim="800000"/>
            <a:headEnd len="sm" w="sm" type="none"/>
            <a:tailEnd len="sm" w="sm" type="none"/>
          </a:ln>
        </p:spPr>
      </p:cxnSp>
      <p:sp>
        <p:nvSpPr>
          <p:cNvPr id="185" name="Google Shape;185;g22656538598_0_87"/>
          <p:cNvSpPr txBox="1"/>
          <p:nvPr>
            <p:ph idx="1" type="body"/>
          </p:nvPr>
        </p:nvSpPr>
        <p:spPr>
          <a:xfrm>
            <a:off x="1068498" y="2933400"/>
            <a:ext cx="3737100" cy="2861100"/>
          </a:xfrm>
          <a:prstGeom prst="rect">
            <a:avLst/>
          </a:prstGeom>
          <a:noFill/>
          <a:ln>
            <a:noFill/>
          </a:ln>
        </p:spPr>
        <p:txBody>
          <a:bodyPr anchorCtr="0" anchor="t" bIns="45700" lIns="91425" spcFirstLastPara="1" rIns="91425" wrap="square" tIns="45700">
            <a:normAutofit lnSpcReduction="20000"/>
          </a:bodyPr>
          <a:lstStyle/>
          <a:p>
            <a:pPr indent="-419100" lvl="0" marL="609600" rtl="0" algn="l">
              <a:lnSpc>
                <a:spcPct val="110000"/>
              </a:lnSpc>
              <a:spcBef>
                <a:spcPts val="0"/>
              </a:spcBef>
              <a:spcAft>
                <a:spcPts val="0"/>
              </a:spcAft>
              <a:buSzPts val="1800"/>
              <a:buChar char="●"/>
            </a:pPr>
            <a:r>
              <a:rPr lang="en-US"/>
              <a:t>Byron Buxton 2022 Season</a:t>
            </a:r>
            <a:endParaRPr/>
          </a:p>
          <a:p>
            <a:pPr indent="-419100" lvl="1" marL="1219200" rtl="0" algn="l">
              <a:lnSpc>
                <a:spcPct val="110000"/>
              </a:lnSpc>
              <a:spcBef>
                <a:spcPts val="0"/>
              </a:spcBef>
              <a:spcAft>
                <a:spcPts val="0"/>
              </a:spcAft>
              <a:buSzPts val="1800"/>
              <a:buChar char="○"/>
            </a:pPr>
            <a:r>
              <a:rPr lang="en-US"/>
              <a:t>Injury Prone</a:t>
            </a:r>
            <a:endParaRPr/>
          </a:p>
          <a:p>
            <a:pPr indent="-419100" lvl="1" marL="1219200" rtl="0" algn="l">
              <a:lnSpc>
                <a:spcPct val="110000"/>
              </a:lnSpc>
              <a:spcBef>
                <a:spcPts val="0"/>
              </a:spcBef>
              <a:spcAft>
                <a:spcPts val="0"/>
              </a:spcAft>
              <a:buSzPts val="1800"/>
              <a:buChar char="○"/>
            </a:pPr>
            <a:r>
              <a:rPr lang="en-US"/>
              <a:t>Increase attendance ~1k</a:t>
            </a:r>
            <a:endParaRPr/>
          </a:p>
          <a:p>
            <a:pPr indent="-419100" lvl="0" marL="609600" rtl="0" algn="l">
              <a:lnSpc>
                <a:spcPct val="110000"/>
              </a:lnSpc>
              <a:spcBef>
                <a:spcPts val="0"/>
              </a:spcBef>
              <a:spcAft>
                <a:spcPts val="0"/>
              </a:spcAft>
              <a:buSzPts val="1800"/>
              <a:buChar char="●"/>
            </a:pPr>
            <a:r>
              <a:rPr lang="en-US"/>
              <a:t>Joe Mauer 2011</a:t>
            </a:r>
            <a:endParaRPr/>
          </a:p>
          <a:p>
            <a:pPr indent="-419100" lvl="1" marL="1219200" rtl="0" algn="l">
              <a:lnSpc>
                <a:spcPct val="110000"/>
              </a:lnSpc>
              <a:spcBef>
                <a:spcPts val="0"/>
              </a:spcBef>
              <a:spcAft>
                <a:spcPts val="0"/>
              </a:spcAft>
              <a:buSzPts val="1800"/>
              <a:buChar char="○"/>
            </a:pPr>
            <a:r>
              <a:rPr lang="en-US"/>
              <a:t>While </a:t>
            </a:r>
            <a:r>
              <a:rPr lang="en-US"/>
              <a:t>playing v</a:t>
            </a:r>
            <a:r>
              <a:rPr lang="en-US"/>
              <a:t>s not</a:t>
            </a:r>
            <a:endParaRPr/>
          </a:p>
          <a:p>
            <a:pPr indent="-419100" lvl="1" marL="1219200" rtl="0" algn="l">
              <a:lnSpc>
                <a:spcPct val="110000"/>
              </a:lnSpc>
              <a:spcBef>
                <a:spcPts val="0"/>
              </a:spcBef>
              <a:spcAft>
                <a:spcPts val="0"/>
              </a:spcAft>
              <a:buSzPts val="1800"/>
              <a:buChar char="○"/>
            </a:pPr>
            <a:r>
              <a:rPr lang="en-US"/>
              <a:t>Increase attendance </a:t>
            </a:r>
            <a:endParaRPr/>
          </a:p>
          <a:p>
            <a:pPr indent="-419100" lvl="1" marL="1219200" rtl="0" algn="l">
              <a:lnSpc>
                <a:spcPct val="110000"/>
              </a:lnSpc>
              <a:spcBef>
                <a:spcPts val="0"/>
              </a:spcBef>
              <a:spcAft>
                <a:spcPts val="0"/>
              </a:spcAft>
              <a:buSzPts val="1800"/>
              <a:buChar char="○"/>
            </a:pPr>
            <a:r>
              <a:rPr lang="en-US"/>
              <a:t>Home grown player</a:t>
            </a:r>
            <a:endParaRPr/>
          </a:p>
          <a:p>
            <a:pPr indent="0" lvl="0" marL="1219200" rtl="0" algn="l">
              <a:lnSpc>
                <a:spcPct val="110000"/>
              </a:lnSpc>
              <a:spcBef>
                <a:spcPts val="0"/>
              </a:spcBef>
              <a:spcAft>
                <a:spcPts val="0"/>
              </a:spcAft>
              <a:buNone/>
            </a:pPr>
            <a:r>
              <a:rPr i="1" lang="en-US"/>
              <a:t>~2k</a:t>
            </a:r>
            <a:endParaRPr i="1"/>
          </a:p>
        </p:txBody>
      </p:sp>
      <p:sp>
        <p:nvSpPr>
          <p:cNvPr id="186" name="Google Shape;186;g22656538598_0_87"/>
          <p:cNvSpPr/>
          <p:nvPr/>
        </p:nvSpPr>
        <p:spPr>
          <a:xfrm>
            <a:off x="11784011" y="5783564"/>
            <a:ext cx="407991" cy="819156"/>
          </a:xfrm>
          <a:custGeom>
            <a:rect b="b" l="l" r="r" t="t"/>
            <a:pathLst>
              <a:path extrusionOk="0" h="3612" w="1799">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900">
              <a:solidFill>
                <a:schemeClr val="dk1"/>
              </a:solidFill>
              <a:latin typeface="Avenir"/>
              <a:ea typeface="Avenir"/>
              <a:cs typeface="Avenir"/>
              <a:sym typeface="Avenir"/>
            </a:endParaRPr>
          </a:p>
        </p:txBody>
      </p:sp>
      <p:pic>
        <p:nvPicPr>
          <p:cNvPr id="187" name="Google Shape;187;g22656538598_0_87"/>
          <p:cNvPicPr preferRelativeResize="0"/>
          <p:nvPr/>
        </p:nvPicPr>
        <p:blipFill>
          <a:blip r:embed="rId3">
            <a:alphaModFix/>
          </a:blip>
          <a:stretch>
            <a:fillRect/>
          </a:stretch>
        </p:blipFill>
        <p:spPr>
          <a:xfrm>
            <a:off x="5092467" y="258267"/>
            <a:ext cx="6858000" cy="3026201"/>
          </a:xfrm>
          <a:prstGeom prst="rect">
            <a:avLst/>
          </a:prstGeom>
          <a:noFill/>
          <a:ln>
            <a:noFill/>
          </a:ln>
        </p:spPr>
      </p:pic>
      <p:pic>
        <p:nvPicPr>
          <p:cNvPr id="188" name="Google Shape;188;g22656538598_0_87"/>
          <p:cNvPicPr preferRelativeResize="0"/>
          <p:nvPr/>
        </p:nvPicPr>
        <p:blipFill>
          <a:blip r:embed="rId4">
            <a:alphaModFix/>
          </a:blip>
          <a:stretch>
            <a:fillRect/>
          </a:stretch>
        </p:blipFill>
        <p:spPr>
          <a:xfrm>
            <a:off x="5115233" y="3518246"/>
            <a:ext cx="6858001" cy="308445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92" name="Shape 192"/>
        <p:cNvGrpSpPr/>
        <p:nvPr/>
      </p:nvGrpSpPr>
      <p:grpSpPr>
        <a:xfrm>
          <a:off x="0" y="0"/>
          <a:ext cx="0" cy="0"/>
          <a:chOff x="0" y="0"/>
          <a:chExt cx="0" cy="0"/>
        </a:xfrm>
      </p:grpSpPr>
      <p:sp>
        <p:nvSpPr>
          <p:cNvPr id="193" name="Google Shape;193;g22656538598_0_175"/>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Avenir"/>
              <a:ea typeface="Avenir"/>
              <a:cs typeface="Avenir"/>
              <a:sym typeface="Avenir"/>
            </a:endParaRPr>
          </a:p>
        </p:txBody>
      </p:sp>
      <p:sp>
        <p:nvSpPr>
          <p:cNvPr id="194" name="Google Shape;194;g22656538598_0_175"/>
          <p:cNvSpPr txBox="1"/>
          <p:nvPr>
            <p:ph type="title"/>
          </p:nvPr>
        </p:nvSpPr>
        <p:spPr>
          <a:xfrm>
            <a:off x="1068496" y="1063256"/>
            <a:ext cx="10355700" cy="15399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262626"/>
              </a:buClr>
              <a:buSzPts val="6000"/>
              <a:buFont typeface="Arial"/>
              <a:buNone/>
            </a:pPr>
            <a:r>
              <a:rPr lang="en-US"/>
              <a:t>Players</a:t>
            </a:r>
            <a:endParaRPr/>
          </a:p>
        </p:txBody>
      </p:sp>
      <p:cxnSp>
        <p:nvCxnSpPr>
          <p:cNvPr id="195" name="Google Shape;195;g22656538598_0_175"/>
          <p:cNvCxnSpPr/>
          <p:nvPr/>
        </p:nvCxnSpPr>
        <p:spPr>
          <a:xfrm>
            <a:off x="758952" y="1143293"/>
            <a:ext cx="0" cy="5714700"/>
          </a:xfrm>
          <a:prstGeom prst="straightConnector1">
            <a:avLst/>
          </a:prstGeom>
          <a:noFill/>
          <a:ln cap="flat" cmpd="sng" w="19050">
            <a:solidFill>
              <a:srgbClr val="262626"/>
            </a:solidFill>
            <a:prstDash val="solid"/>
            <a:miter lim="800000"/>
            <a:headEnd len="sm" w="sm" type="none"/>
            <a:tailEnd len="sm" w="sm" type="none"/>
          </a:ln>
        </p:spPr>
      </p:cxnSp>
      <p:sp>
        <p:nvSpPr>
          <p:cNvPr id="196" name="Google Shape;196;g22656538598_0_175"/>
          <p:cNvSpPr txBox="1"/>
          <p:nvPr>
            <p:ph idx="1" type="body"/>
          </p:nvPr>
        </p:nvSpPr>
        <p:spPr>
          <a:xfrm>
            <a:off x="850967" y="2922367"/>
            <a:ext cx="3911100" cy="2861100"/>
          </a:xfrm>
          <a:prstGeom prst="rect">
            <a:avLst/>
          </a:prstGeom>
          <a:noFill/>
          <a:ln>
            <a:noFill/>
          </a:ln>
        </p:spPr>
        <p:txBody>
          <a:bodyPr anchorCtr="0" anchor="t" bIns="45700" lIns="91425" spcFirstLastPara="1" rIns="91425" wrap="square" tIns="45700">
            <a:normAutofit/>
          </a:bodyPr>
          <a:lstStyle/>
          <a:p>
            <a:pPr indent="-419100" lvl="0" marL="609600" rtl="0" algn="l">
              <a:lnSpc>
                <a:spcPct val="110000"/>
              </a:lnSpc>
              <a:spcBef>
                <a:spcPts val="0"/>
              </a:spcBef>
              <a:spcAft>
                <a:spcPts val="0"/>
              </a:spcAft>
              <a:buSzPts val="1800"/>
              <a:buChar char="●"/>
            </a:pPr>
            <a:r>
              <a:rPr lang="en-US"/>
              <a:t>Alex Rodriguez 2003 Trade</a:t>
            </a:r>
            <a:endParaRPr/>
          </a:p>
          <a:p>
            <a:pPr indent="-419100" lvl="1" marL="1219200" rtl="0" algn="l">
              <a:lnSpc>
                <a:spcPct val="110000"/>
              </a:lnSpc>
              <a:spcBef>
                <a:spcPts val="0"/>
              </a:spcBef>
              <a:spcAft>
                <a:spcPts val="0"/>
              </a:spcAft>
              <a:buSzPts val="1800"/>
              <a:buChar char="○"/>
            </a:pPr>
            <a:r>
              <a:rPr lang="en-US"/>
              <a:t>Rays</a:t>
            </a:r>
            <a:endParaRPr/>
          </a:p>
          <a:p>
            <a:pPr indent="-419100" lvl="2" marL="1828800" rtl="0" algn="l">
              <a:lnSpc>
                <a:spcPct val="110000"/>
              </a:lnSpc>
              <a:spcBef>
                <a:spcPts val="0"/>
              </a:spcBef>
              <a:spcAft>
                <a:spcPts val="0"/>
              </a:spcAft>
              <a:buSzPts val="1800"/>
              <a:buChar char="■"/>
            </a:pPr>
            <a:r>
              <a:rPr lang="en-US"/>
              <a:t>With ~25k</a:t>
            </a:r>
            <a:endParaRPr/>
          </a:p>
          <a:p>
            <a:pPr indent="-419100" lvl="2" marL="1828800" rtl="0" algn="l">
              <a:lnSpc>
                <a:spcPct val="110000"/>
              </a:lnSpc>
              <a:spcBef>
                <a:spcPts val="0"/>
              </a:spcBef>
              <a:spcAft>
                <a:spcPts val="0"/>
              </a:spcAft>
              <a:buSzPts val="1800"/>
              <a:buChar char="■"/>
            </a:pPr>
            <a:r>
              <a:rPr lang="en-US"/>
              <a:t>Without ~31k</a:t>
            </a:r>
            <a:endParaRPr/>
          </a:p>
          <a:p>
            <a:pPr indent="-419100" lvl="1" marL="1219200" rtl="0" algn="l">
              <a:lnSpc>
                <a:spcPct val="110000"/>
              </a:lnSpc>
              <a:spcBef>
                <a:spcPts val="0"/>
              </a:spcBef>
              <a:spcAft>
                <a:spcPts val="0"/>
              </a:spcAft>
              <a:buSzPts val="1800"/>
              <a:buChar char="○"/>
            </a:pPr>
            <a:r>
              <a:rPr lang="en-US"/>
              <a:t>New York Yankees </a:t>
            </a:r>
            <a:endParaRPr/>
          </a:p>
          <a:p>
            <a:pPr indent="-419100" lvl="2" marL="1828800" rtl="0" algn="l">
              <a:lnSpc>
                <a:spcPct val="110000"/>
              </a:lnSpc>
              <a:spcBef>
                <a:spcPts val="0"/>
              </a:spcBef>
              <a:spcAft>
                <a:spcPts val="0"/>
              </a:spcAft>
              <a:buSzPts val="1800"/>
              <a:buChar char="■"/>
            </a:pPr>
            <a:r>
              <a:rPr lang="en-US"/>
              <a:t>Without ~42k</a:t>
            </a:r>
            <a:endParaRPr/>
          </a:p>
          <a:p>
            <a:pPr indent="-419100" lvl="2" marL="1828800" rtl="0" algn="l">
              <a:lnSpc>
                <a:spcPct val="110000"/>
              </a:lnSpc>
              <a:spcBef>
                <a:spcPts val="0"/>
              </a:spcBef>
              <a:spcAft>
                <a:spcPts val="0"/>
              </a:spcAft>
              <a:buSzPts val="1800"/>
              <a:buChar char="■"/>
            </a:pPr>
            <a:r>
              <a:rPr lang="en-US"/>
              <a:t>With ~47k</a:t>
            </a:r>
            <a:endParaRPr/>
          </a:p>
        </p:txBody>
      </p:sp>
      <p:sp>
        <p:nvSpPr>
          <p:cNvPr id="197" name="Google Shape;197;g22656538598_0_175"/>
          <p:cNvSpPr/>
          <p:nvPr/>
        </p:nvSpPr>
        <p:spPr>
          <a:xfrm>
            <a:off x="11784011" y="5783564"/>
            <a:ext cx="407991" cy="819156"/>
          </a:xfrm>
          <a:custGeom>
            <a:rect b="b" l="l" r="r" t="t"/>
            <a:pathLst>
              <a:path extrusionOk="0" h="3612" w="1799">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900">
              <a:solidFill>
                <a:schemeClr val="dk1"/>
              </a:solidFill>
              <a:latin typeface="Avenir"/>
              <a:ea typeface="Avenir"/>
              <a:cs typeface="Avenir"/>
              <a:sym typeface="Avenir"/>
            </a:endParaRPr>
          </a:p>
        </p:txBody>
      </p:sp>
      <p:pic>
        <p:nvPicPr>
          <p:cNvPr id="198" name="Google Shape;198;g22656538598_0_175"/>
          <p:cNvPicPr preferRelativeResize="0"/>
          <p:nvPr/>
        </p:nvPicPr>
        <p:blipFill>
          <a:blip r:embed="rId3">
            <a:alphaModFix/>
          </a:blip>
          <a:stretch>
            <a:fillRect/>
          </a:stretch>
        </p:blipFill>
        <p:spPr>
          <a:xfrm>
            <a:off x="4888192" y="3518749"/>
            <a:ext cx="7112201" cy="3190526"/>
          </a:xfrm>
          <a:prstGeom prst="rect">
            <a:avLst/>
          </a:prstGeom>
          <a:noFill/>
          <a:ln>
            <a:noFill/>
          </a:ln>
        </p:spPr>
      </p:pic>
      <p:pic>
        <p:nvPicPr>
          <p:cNvPr id="199" name="Google Shape;199;g22656538598_0_175"/>
          <p:cNvPicPr preferRelativeResize="0"/>
          <p:nvPr/>
        </p:nvPicPr>
        <p:blipFill>
          <a:blip r:embed="rId4">
            <a:alphaModFix/>
          </a:blip>
          <a:stretch>
            <a:fillRect/>
          </a:stretch>
        </p:blipFill>
        <p:spPr>
          <a:xfrm>
            <a:off x="4896818" y="238050"/>
            <a:ext cx="7094965" cy="319053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03" name="Shape 203"/>
        <p:cNvGrpSpPr/>
        <p:nvPr/>
      </p:nvGrpSpPr>
      <p:grpSpPr>
        <a:xfrm>
          <a:off x="0" y="0"/>
          <a:ext cx="0" cy="0"/>
          <a:chOff x="0" y="0"/>
          <a:chExt cx="0" cy="0"/>
        </a:xfrm>
      </p:grpSpPr>
      <p:sp>
        <p:nvSpPr>
          <p:cNvPr id="204" name="Google Shape;204;p12"/>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05" name="Google Shape;205;p12"/>
          <p:cNvSpPr txBox="1"/>
          <p:nvPr>
            <p:ph type="title"/>
          </p:nvPr>
        </p:nvSpPr>
        <p:spPr>
          <a:xfrm>
            <a:off x="1068496" y="1063256"/>
            <a:ext cx="10355403" cy="154010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262626"/>
              </a:buClr>
              <a:buSzPts val="6000"/>
              <a:buFont typeface="Arial"/>
              <a:buNone/>
            </a:pPr>
            <a:r>
              <a:rPr lang="en-US"/>
              <a:t>Social Media Analysis</a:t>
            </a:r>
            <a:endParaRPr/>
          </a:p>
        </p:txBody>
      </p:sp>
      <p:cxnSp>
        <p:nvCxnSpPr>
          <p:cNvPr id="206" name="Google Shape;206;p12"/>
          <p:cNvCxnSpPr/>
          <p:nvPr/>
        </p:nvCxnSpPr>
        <p:spPr>
          <a:xfrm>
            <a:off x="758952" y="1143293"/>
            <a:ext cx="0" cy="5714707"/>
          </a:xfrm>
          <a:prstGeom prst="straightConnector1">
            <a:avLst/>
          </a:prstGeom>
          <a:noFill/>
          <a:ln cap="flat" cmpd="sng" w="19050">
            <a:solidFill>
              <a:srgbClr val="262626"/>
            </a:solidFill>
            <a:prstDash val="solid"/>
            <a:miter lim="800000"/>
            <a:headEnd len="sm" w="sm" type="none"/>
            <a:tailEnd len="sm" w="sm" type="none"/>
          </a:ln>
        </p:spPr>
      </p:cxnSp>
      <p:sp>
        <p:nvSpPr>
          <p:cNvPr id="207" name="Google Shape;207;p12"/>
          <p:cNvSpPr/>
          <p:nvPr/>
        </p:nvSpPr>
        <p:spPr>
          <a:xfrm>
            <a:off x="11784011" y="5783564"/>
            <a:ext cx="407988" cy="819150"/>
          </a:xfrm>
          <a:custGeom>
            <a:rect b="b" l="l" r="r" t="t"/>
            <a:pathLst>
              <a:path extrusionOk="0" h="3612" w="1799">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pic>
        <p:nvPicPr>
          <p:cNvPr descr="Chart, bar chart&#10;&#10;Description automatically generated" id="208" name="Google Shape;208;p12"/>
          <p:cNvPicPr preferRelativeResize="0"/>
          <p:nvPr>
            <p:ph idx="1" type="body"/>
          </p:nvPr>
        </p:nvPicPr>
        <p:blipFill rotWithShape="1">
          <a:blip r:embed="rId3">
            <a:alphaModFix/>
          </a:blip>
          <a:srcRect b="0" l="0" r="0" t="0"/>
          <a:stretch/>
        </p:blipFill>
        <p:spPr>
          <a:xfrm>
            <a:off x="952176" y="2182175"/>
            <a:ext cx="5482500" cy="3388800"/>
          </a:xfrm>
          <a:prstGeom prst="rect">
            <a:avLst/>
          </a:prstGeom>
          <a:noFill/>
          <a:ln>
            <a:noFill/>
          </a:ln>
        </p:spPr>
      </p:pic>
      <p:pic>
        <p:nvPicPr>
          <p:cNvPr descr="Chart, bar chart&#10;&#10;Description automatically generated" id="209" name="Google Shape;209;p12"/>
          <p:cNvPicPr preferRelativeResize="0"/>
          <p:nvPr/>
        </p:nvPicPr>
        <p:blipFill rotWithShape="1">
          <a:blip r:embed="rId4">
            <a:alphaModFix/>
          </a:blip>
          <a:srcRect b="0" l="0" r="0" t="0"/>
          <a:stretch/>
        </p:blipFill>
        <p:spPr>
          <a:xfrm>
            <a:off x="6627898" y="2182175"/>
            <a:ext cx="5482500" cy="338306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HeadlinesVTI">
  <a:themeElements>
    <a:clrScheme name="Headlines">
      <a:dk1>
        <a:srgbClr val="000000"/>
      </a:dk1>
      <a:lt1>
        <a:srgbClr val="FFFFFF"/>
      </a:lt1>
      <a:dk2>
        <a:srgbClr val="232C41"/>
      </a:dk2>
      <a:lt2>
        <a:srgbClr val="F6F4EF"/>
      </a:lt2>
      <a:accent1>
        <a:srgbClr val="439EB7"/>
      </a:accent1>
      <a:accent2>
        <a:srgbClr val="E20E65"/>
      </a:accent2>
      <a:accent3>
        <a:srgbClr val="F59324"/>
      </a:accent3>
      <a:accent4>
        <a:srgbClr val="5046B9"/>
      </a:accent4>
      <a:accent5>
        <a:srgbClr val="5CB678"/>
      </a:accent5>
      <a:accent6>
        <a:srgbClr val="9717F7"/>
      </a:accent6>
      <a:hlink>
        <a:srgbClr val="E80095"/>
      </a:hlink>
      <a:folHlink>
        <a:srgbClr val="808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eadlinesVTI">
  <a:themeElements>
    <a:clrScheme name="Headlines">
      <a:dk1>
        <a:srgbClr val="000000"/>
      </a:dk1>
      <a:lt1>
        <a:srgbClr val="FFFFFF"/>
      </a:lt1>
      <a:dk2>
        <a:srgbClr val="232C41"/>
      </a:dk2>
      <a:lt2>
        <a:srgbClr val="F6F4EF"/>
      </a:lt2>
      <a:accent1>
        <a:srgbClr val="439EB7"/>
      </a:accent1>
      <a:accent2>
        <a:srgbClr val="E20E65"/>
      </a:accent2>
      <a:accent3>
        <a:srgbClr val="F59324"/>
      </a:accent3>
      <a:accent4>
        <a:srgbClr val="5046B9"/>
      </a:accent4>
      <a:accent5>
        <a:srgbClr val="5CB678"/>
      </a:accent5>
      <a:accent6>
        <a:srgbClr val="9717F7"/>
      </a:accent6>
      <a:hlink>
        <a:srgbClr val="E80095"/>
      </a:hlink>
      <a:folHlink>
        <a:srgbClr val="808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2023-03-24T16:26:06Z</dcterms:created>
</cp:coreProperties>
</file>